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6" r:id="rId5"/>
    <p:sldId id="258" r:id="rId6"/>
    <p:sldId id="281" r:id="rId7"/>
    <p:sldId id="312" r:id="rId8"/>
    <p:sldId id="282" r:id="rId9"/>
    <p:sldId id="307" r:id="rId10"/>
    <p:sldId id="310" r:id="rId11"/>
    <p:sldId id="311" r:id="rId12"/>
    <p:sldId id="308" r:id="rId13"/>
    <p:sldId id="261" r:id="rId14"/>
    <p:sldId id="30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828"/>
    <a:srgbClr val="1D4314"/>
    <a:srgbClr val="807876"/>
    <a:srgbClr val="7A24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915B4-1DB0-4120-8C68-F2DB322AC29E}" v="10" dt="2023-10-23T14:40:55.6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71" autoAdjust="0"/>
  </p:normalViewPr>
  <p:slideViewPr>
    <p:cSldViewPr snapToGrid="0">
      <p:cViewPr varScale="1">
        <p:scale>
          <a:sx n="90" d="100"/>
          <a:sy n="90" d="100"/>
        </p:scale>
        <p:origin x="13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mmer, Kristin" userId="582deb59-bcb0-4999-82d9-899fea93174a" providerId="ADAL" clId="{17E915B4-1DB0-4120-8C68-F2DB322AC29E}"/>
    <pc:docChg chg="undo custSel delSld modSld">
      <pc:chgData name="Grammer, Kristin" userId="582deb59-bcb0-4999-82d9-899fea93174a" providerId="ADAL" clId="{17E915B4-1DB0-4120-8C68-F2DB322AC29E}" dt="2023-10-23T14:40:55.653" v="435"/>
      <pc:docMkLst>
        <pc:docMk/>
      </pc:docMkLst>
      <pc:sldChg chg="addSp modSp mod">
        <pc:chgData name="Grammer, Kristin" userId="582deb59-bcb0-4999-82d9-899fea93174a" providerId="ADAL" clId="{17E915B4-1DB0-4120-8C68-F2DB322AC29E}" dt="2023-10-23T14:40:55.653" v="435"/>
        <pc:sldMkLst>
          <pc:docMk/>
          <pc:sldMk cId="364844320" sldId="256"/>
        </pc:sldMkLst>
        <pc:spChg chg="mod">
          <ac:chgData name="Grammer, Kristin" userId="582deb59-bcb0-4999-82d9-899fea93174a" providerId="ADAL" clId="{17E915B4-1DB0-4120-8C68-F2DB322AC29E}" dt="2023-10-16T23:55:38.970" v="2" actId="1076"/>
          <ac:spMkLst>
            <pc:docMk/>
            <pc:sldMk cId="364844320" sldId="256"/>
            <ac:spMk id="3" creationId="{C684B303-50B3-2A4C-8E7C-54FDEBB4F40E}"/>
          </ac:spMkLst>
        </pc:spChg>
        <pc:picChg chg="add mod">
          <ac:chgData name="Grammer, Kristin" userId="582deb59-bcb0-4999-82d9-899fea93174a" providerId="ADAL" clId="{17E915B4-1DB0-4120-8C68-F2DB322AC29E}" dt="2023-10-23T14:40:55.653" v="435"/>
          <ac:picMkLst>
            <pc:docMk/>
            <pc:sldMk cId="364844320" sldId="256"/>
            <ac:picMk id="9" creationId="{A8A202CB-FDDB-4CA8-71CD-D0902BDEC2F3}"/>
          </ac:picMkLst>
        </pc:picChg>
      </pc:sldChg>
      <pc:sldChg chg="addSp modSp">
        <pc:chgData name="Grammer, Kristin" userId="582deb59-bcb0-4999-82d9-899fea93174a" providerId="ADAL" clId="{17E915B4-1DB0-4120-8C68-F2DB322AC29E}" dt="2023-10-23T14:40:55.653" v="435"/>
        <pc:sldMkLst>
          <pc:docMk/>
          <pc:sldMk cId="740048433" sldId="258"/>
        </pc:sldMkLst>
        <pc:picChg chg="add mod">
          <ac:chgData name="Grammer, Kristin" userId="582deb59-bcb0-4999-82d9-899fea93174a" providerId="ADAL" clId="{17E915B4-1DB0-4120-8C68-F2DB322AC29E}" dt="2023-10-23T14:40:55.653" v="435"/>
          <ac:picMkLst>
            <pc:docMk/>
            <pc:sldMk cId="740048433" sldId="258"/>
            <ac:picMk id="8" creationId="{7320371E-035E-D134-BC1D-5EFF483AB11B}"/>
          </ac:picMkLst>
        </pc:picChg>
      </pc:sldChg>
      <pc:sldChg chg="addSp modSp">
        <pc:chgData name="Grammer, Kristin" userId="582deb59-bcb0-4999-82d9-899fea93174a" providerId="ADAL" clId="{17E915B4-1DB0-4120-8C68-F2DB322AC29E}" dt="2023-10-23T14:40:55.653" v="435"/>
        <pc:sldMkLst>
          <pc:docMk/>
          <pc:sldMk cId="4244390296" sldId="261"/>
        </pc:sldMkLst>
        <pc:picChg chg="add mod">
          <ac:chgData name="Grammer, Kristin" userId="582deb59-bcb0-4999-82d9-899fea93174a" providerId="ADAL" clId="{17E915B4-1DB0-4120-8C68-F2DB322AC29E}" dt="2023-10-23T14:40:55.653" v="435"/>
          <ac:picMkLst>
            <pc:docMk/>
            <pc:sldMk cId="4244390296" sldId="261"/>
            <ac:picMk id="5" creationId="{37064C8B-C587-182C-DC91-C615E7884D11}"/>
          </ac:picMkLst>
        </pc:picChg>
      </pc:sldChg>
      <pc:sldChg chg="addSp delSp modSp del mod setBg">
        <pc:chgData name="Grammer, Kristin" userId="582deb59-bcb0-4999-82d9-899fea93174a" providerId="ADAL" clId="{17E915B4-1DB0-4120-8C68-F2DB322AC29E}" dt="2023-10-17T00:09:19.017" v="421" actId="2696"/>
        <pc:sldMkLst>
          <pc:docMk/>
          <pc:sldMk cId="1861773023" sldId="276"/>
        </pc:sldMkLst>
        <pc:spChg chg="mod">
          <ac:chgData name="Grammer, Kristin" userId="582deb59-bcb0-4999-82d9-899fea93174a" providerId="ADAL" clId="{17E915B4-1DB0-4120-8C68-F2DB322AC29E}" dt="2023-10-17T00:06:32.117" v="384" actId="26606"/>
          <ac:spMkLst>
            <pc:docMk/>
            <pc:sldMk cId="1861773023" sldId="276"/>
            <ac:spMk id="2" creationId="{087939C8-7618-B445-BABB-FFCEB7549AB5}"/>
          </ac:spMkLst>
        </pc:spChg>
        <pc:spChg chg="mod ord">
          <ac:chgData name="Grammer, Kristin" userId="582deb59-bcb0-4999-82d9-899fea93174a" providerId="ADAL" clId="{17E915B4-1DB0-4120-8C68-F2DB322AC29E}" dt="2023-10-17T00:06:51.001" v="389" actId="20577"/>
          <ac:spMkLst>
            <pc:docMk/>
            <pc:sldMk cId="1861773023" sldId="276"/>
            <ac:spMk id="3" creationId="{6F21D229-34E8-124D-8C9B-6D827DA9A008}"/>
          </ac:spMkLst>
        </pc:spChg>
        <pc:spChg chg="add del mod ord">
          <ac:chgData name="Grammer, Kristin" userId="582deb59-bcb0-4999-82d9-899fea93174a" providerId="ADAL" clId="{17E915B4-1DB0-4120-8C68-F2DB322AC29E}" dt="2023-10-17T00:02:24.383" v="238"/>
          <ac:spMkLst>
            <pc:docMk/>
            <pc:sldMk cId="1861773023" sldId="276"/>
            <ac:spMk id="4" creationId="{DC7017C0-0381-C650-BAA3-429B841B13DF}"/>
          </ac:spMkLst>
        </pc:spChg>
        <pc:spChg chg="add del">
          <ac:chgData name="Grammer, Kristin" userId="582deb59-bcb0-4999-82d9-899fea93174a" providerId="ADAL" clId="{17E915B4-1DB0-4120-8C68-F2DB322AC29E}" dt="2023-10-17T00:03:31" v="291" actId="26606"/>
          <ac:spMkLst>
            <pc:docMk/>
            <pc:sldMk cId="1861773023" sldId="276"/>
            <ac:spMk id="11" creationId="{F13C74B1-5B17-4795-BED0-7140497B445A}"/>
          </ac:spMkLst>
        </pc:spChg>
        <pc:spChg chg="add del">
          <ac:chgData name="Grammer, Kristin" userId="582deb59-bcb0-4999-82d9-899fea93174a" providerId="ADAL" clId="{17E915B4-1DB0-4120-8C68-F2DB322AC29E}" dt="2023-10-17T00:03:31" v="291" actId="26606"/>
          <ac:spMkLst>
            <pc:docMk/>
            <pc:sldMk cId="1861773023" sldId="276"/>
            <ac:spMk id="13" creationId="{D4974D33-8DC5-464E-8C6D-BE58F0669C17}"/>
          </ac:spMkLst>
        </pc:spChg>
        <pc:spChg chg="add del">
          <ac:chgData name="Grammer, Kristin" userId="582deb59-bcb0-4999-82d9-899fea93174a" providerId="ADAL" clId="{17E915B4-1DB0-4120-8C68-F2DB322AC29E}" dt="2023-10-17T00:05:04.100" v="363" actId="26606"/>
          <ac:spMkLst>
            <pc:docMk/>
            <pc:sldMk cId="1861773023" sldId="276"/>
            <ac:spMk id="18" creationId="{8B3A2D1A-45FC-4F95-B150-1C13EF2F6D09}"/>
          </ac:spMkLst>
        </pc:spChg>
        <pc:spChg chg="add del">
          <ac:chgData name="Grammer, Kristin" userId="582deb59-bcb0-4999-82d9-899fea93174a" providerId="ADAL" clId="{17E915B4-1DB0-4120-8C68-F2DB322AC29E}" dt="2023-10-17T00:05:04.100" v="363" actId="26606"/>
          <ac:spMkLst>
            <pc:docMk/>
            <pc:sldMk cId="1861773023" sldId="276"/>
            <ac:spMk id="20" creationId="{39C3C864-C625-4883-B868-9A4C470F4DD5}"/>
          </ac:spMkLst>
        </pc:spChg>
        <pc:spChg chg="add del">
          <ac:chgData name="Grammer, Kristin" userId="582deb59-bcb0-4999-82d9-899fea93174a" providerId="ADAL" clId="{17E915B4-1DB0-4120-8C68-F2DB322AC29E}" dt="2023-10-17T00:05:04.083" v="362" actId="26606"/>
          <ac:spMkLst>
            <pc:docMk/>
            <pc:sldMk cId="1861773023" sldId="276"/>
            <ac:spMk id="25" creationId="{66E48AFA-8884-4F68-A44F-D2C1E8609C5A}"/>
          </ac:spMkLst>
        </pc:spChg>
        <pc:spChg chg="add del">
          <ac:chgData name="Grammer, Kristin" userId="582deb59-bcb0-4999-82d9-899fea93174a" providerId="ADAL" clId="{17E915B4-1DB0-4120-8C68-F2DB322AC29E}" dt="2023-10-17T00:05:04.083" v="362" actId="26606"/>
          <ac:spMkLst>
            <pc:docMk/>
            <pc:sldMk cId="1861773023" sldId="276"/>
            <ac:spMk id="27" creationId="{969D19A6-08CB-498C-93EC-3FFB021FC68A}"/>
          </ac:spMkLst>
        </pc:spChg>
        <pc:spChg chg="add del">
          <ac:chgData name="Grammer, Kristin" userId="582deb59-bcb0-4999-82d9-899fea93174a" providerId="ADAL" clId="{17E915B4-1DB0-4120-8C68-F2DB322AC29E}" dt="2023-10-17T00:06:32.133" v="385" actId="26606"/>
          <ac:spMkLst>
            <pc:docMk/>
            <pc:sldMk cId="1861773023" sldId="276"/>
            <ac:spMk id="29" creationId="{8B3A2D1A-45FC-4F95-B150-1C13EF2F6D09}"/>
          </ac:spMkLst>
        </pc:spChg>
        <pc:spChg chg="add del">
          <ac:chgData name="Grammer, Kristin" userId="582deb59-bcb0-4999-82d9-899fea93174a" providerId="ADAL" clId="{17E915B4-1DB0-4120-8C68-F2DB322AC29E}" dt="2023-10-17T00:06:32.133" v="385" actId="26606"/>
          <ac:spMkLst>
            <pc:docMk/>
            <pc:sldMk cId="1861773023" sldId="276"/>
            <ac:spMk id="30" creationId="{39C3C864-C625-4883-B868-9A4C470F4DD5}"/>
          </ac:spMkLst>
        </pc:spChg>
        <pc:spChg chg="add del">
          <ac:chgData name="Grammer, Kristin" userId="582deb59-bcb0-4999-82d9-899fea93174a" providerId="ADAL" clId="{17E915B4-1DB0-4120-8C68-F2DB322AC29E}" dt="2023-10-17T00:06:23.267" v="382" actId="26606"/>
          <ac:spMkLst>
            <pc:docMk/>
            <pc:sldMk cId="1861773023" sldId="276"/>
            <ac:spMk id="35" creationId="{66E48AFA-8884-4F68-A44F-D2C1E8609C5A}"/>
          </ac:spMkLst>
        </pc:spChg>
        <pc:spChg chg="add del">
          <ac:chgData name="Grammer, Kristin" userId="582deb59-bcb0-4999-82d9-899fea93174a" providerId="ADAL" clId="{17E915B4-1DB0-4120-8C68-F2DB322AC29E}" dt="2023-10-17T00:06:23.267" v="382" actId="26606"/>
          <ac:spMkLst>
            <pc:docMk/>
            <pc:sldMk cId="1861773023" sldId="276"/>
            <ac:spMk id="37" creationId="{969D19A6-08CB-498C-93EC-3FFB021FC68A}"/>
          </ac:spMkLst>
        </pc:spChg>
        <pc:spChg chg="add del">
          <ac:chgData name="Grammer, Kristin" userId="582deb59-bcb0-4999-82d9-899fea93174a" providerId="ADAL" clId="{17E915B4-1DB0-4120-8C68-F2DB322AC29E}" dt="2023-10-17T00:06:32.117" v="384" actId="26606"/>
          <ac:spMkLst>
            <pc:docMk/>
            <pc:sldMk cId="1861773023" sldId="276"/>
            <ac:spMk id="39" creationId="{131BAD53-4E89-4F62-BBB7-26359763ED39}"/>
          </ac:spMkLst>
        </pc:spChg>
        <pc:spChg chg="add del">
          <ac:chgData name="Grammer, Kristin" userId="582deb59-bcb0-4999-82d9-899fea93174a" providerId="ADAL" clId="{17E915B4-1DB0-4120-8C68-F2DB322AC29E}" dt="2023-10-17T00:06:32.117" v="384" actId="26606"/>
          <ac:spMkLst>
            <pc:docMk/>
            <pc:sldMk cId="1861773023" sldId="276"/>
            <ac:spMk id="40" creationId="{62756DA2-40EB-4C6F-B962-5822FFB54FB6}"/>
          </ac:spMkLst>
        </pc:spChg>
        <pc:spChg chg="add">
          <ac:chgData name="Grammer, Kristin" userId="582deb59-bcb0-4999-82d9-899fea93174a" providerId="ADAL" clId="{17E915B4-1DB0-4120-8C68-F2DB322AC29E}" dt="2023-10-17T00:06:32.133" v="385" actId="26606"/>
          <ac:spMkLst>
            <pc:docMk/>
            <pc:sldMk cId="1861773023" sldId="276"/>
            <ac:spMk id="42" creationId="{8B3A2D1A-45FC-4F95-B150-1C13EF2F6D09}"/>
          </ac:spMkLst>
        </pc:spChg>
        <pc:spChg chg="add">
          <ac:chgData name="Grammer, Kristin" userId="582deb59-bcb0-4999-82d9-899fea93174a" providerId="ADAL" clId="{17E915B4-1DB0-4120-8C68-F2DB322AC29E}" dt="2023-10-17T00:06:32.133" v="385" actId="26606"/>
          <ac:spMkLst>
            <pc:docMk/>
            <pc:sldMk cId="1861773023" sldId="276"/>
            <ac:spMk id="43" creationId="{39C3C864-C625-4883-B868-9A4C470F4DD5}"/>
          </ac:spMkLst>
        </pc:spChg>
        <pc:picChg chg="add del mod">
          <ac:chgData name="Grammer, Kristin" userId="582deb59-bcb0-4999-82d9-899fea93174a" providerId="ADAL" clId="{17E915B4-1DB0-4120-8C68-F2DB322AC29E}" dt="2023-10-17T00:02:24.383" v="236" actId="478"/>
          <ac:picMkLst>
            <pc:docMk/>
            <pc:sldMk cId="1861773023" sldId="276"/>
            <ac:picMk id="6" creationId="{7B898295-995D-8096-DB38-144111B3780F}"/>
          </ac:picMkLst>
        </pc:picChg>
        <pc:picChg chg="add del mod">
          <ac:chgData name="Grammer, Kristin" userId="582deb59-bcb0-4999-82d9-899fea93174a" providerId="ADAL" clId="{17E915B4-1DB0-4120-8C68-F2DB322AC29E}" dt="2023-10-17T00:03:24.615" v="288" actId="478"/>
          <ac:picMkLst>
            <pc:docMk/>
            <pc:sldMk cId="1861773023" sldId="276"/>
            <ac:picMk id="8" creationId="{D2056B9B-43AF-B17D-8432-2C09FE65A6DE}"/>
          </ac:picMkLst>
        </pc:picChg>
        <pc:picChg chg="add mod ord">
          <ac:chgData name="Grammer, Kristin" userId="582deb59-bcb0-4999-82d9-899fea93174a" providerId="ADAL" clId="{17E915B4-1DB0-4120-8C68-F2DB322AC29E}" dt="2023-10-17T00:06:32.117" v="384" actId="26606"/>
          <ac:picMkLst>
            <pc:docMk/>
            <pc:sldMk cId="1861773023" sldId="276"/>
            <ac:picMk id="10" creationId="{5224DDAB-F96D-AD4D-7831-88BEC66FC447}"/>
          </ac:picMkLst>
        </pc:picChg>
      </pc:sldChg>
      <pc:sldChg chg="addSp modSp">
        <pc:chgData name="Grammer, Kristin" userId="582deb59-bcb0-4999-82d9-899fea93174a" providerId="ADAL" clId="{17E915B4-1DB0-4120-8C68-F2DB322AC29E}" dt="2023-10-23T14:40:55.653" v="435"/>
        <pc:sldMkLst>
          <pc:docMk/>
          <pc:sldMk cId="2537737638" sldId="281"/>
        </pc:sldMkLst>
        <pc:picChg chg="add mod">
          <ac:chgData name="Grammer, Kristin" userId="582deb59-bcb0-4999-82d9-899fea93174a" providerId="ADAL" clId="{17E915B4-1DB0-4120-8C68-F2DB322AC29E}" dt="2023-10-23T14:40:55.653" v="435"/>
          <ac:picMkLst>
            <pc:docMk/>
            <pc:sldMk cId="2537737638" sldId="281"/>
            <ac:picMk id="7" creationId="{09FC3A3F-548B-4E8B-F972-75107F4EFFBA}"/>
          </ac:picMkLst>
        </pc:picChg>
      </pc:sldChg>
      <pc:sldChg chg="addSp modSp modNotesTx">
        <pc:chgData name="Grammer, Kristin" userId="582deb59-bcb0-4999-82d9-899fea93174a" providerId="ADAL" clId="{17E915B4-1DB0-4120-8C68-F2DB322AC29E}" dt="2023-10-23T14:40:55.653" v="435"/>
        <pc:sldMkLst>
          <pc:docMk/>
          <pc:sldMk cId="2304973229" sldId="282"/>
        </pc:sldMkLst>
        <pc:picChg chg="add mod">
          <ac:chgData name="Grammer, Kristin" userId="582deb59-bcb0-4999-82d9-899fea93174a" providerId="ADAL" clId="{17E915B4-1DB0-4120-8C68-F2DB322AC29E}" dt="2023-10-23T14:40:55.653" v="435"/>
          <ac:picMkLst>
            <pc:docMk/>
            <pc:sldMk cId="2304973229" sldId="282"/>
            <ac:picMk id="11" creationId="{E13FC8B2-E143-F0D1-5166-C0D399248BC3}"/>
          </ac:picMkLst>
        </pc:picChg>
      </pc:sldChg>
      <pc:sldChg chg="addSp modSp mod">
        <pc:chgData name="Grammer, Kristin" userId="582deb59-bcb0-4999-82d9-899fea93174a" providerId="ADAL" clId="{17E915B4-1DB0-4120-8C68-F2DB322AC29E}" dt="2023-10-23T14:40:55.653" v="435"/>
        <pc:sldMkLst>
          <pc:docMk/>
          <pc:sldMk cId="2586131205" sldId="307"/>
        </pc:sldMkLst>
        <pc:spChg chg="mod">
          <ac:chgData name="Grammer, Kristin" userId="582deb59-bcb0-4999-82d9-899fea93174a" providerId="ADAL" clId="{17E915B4-1DB0-4120-8C68-F2DB322AC29E}" dt="2023-10-16T23:57:27.679" v="90" actId="3626"/>
          <ac:spMkLst>
            <pc:docMk/>
            <pc:sldMk cId="2586131205" sldId="307"/>
            <ac:spMk id="3" creationId="{6F21D229-34E8-124D-8C9B-6D827DA9A008}"/>
          </ac:spMkLst>
        </pc:spChg>
        <pc:picChg chg="add mod">
          <ac:chgData name="Grammer, Kristin" userId="582deb59-bcb0-4999-82d9-899fea93174a" providerId="ADAL" clId="{17E915B4-1DB0-4120-8C68-F2DB322AC29E}" dt="2023-10-23T14:40:55.653" v="435"/>
          <ac:picMkLst>
            <pc:docMk/>
            <pc:sldMk cId="2586131205" sldId="307"/>
            <ac:picMk id="6" creationId="{663277FC-B9BF-B6D0-BB30-88487D02572C}"/>
          </ac:picMkLst>
        </pc:picChg>
      </pc:sldChg>
      <pc:sldChg chg="addSp delSp modSp mod">
        <pc:chgData name="Grammer, Kristin" userId="582deb59-bcb0-4999-82d9-899fea93174a" providerId="ADAL" clId="{17E915B4-1DB0-4120-8C68-F2DB322AC29E}" dt="2023-10-23T14:40:55.653" v="435"/>
        <pc:sldMkLst>
          <pc:docMk/>
          <pc:sldMk cId="3692033727" sldId="308"/>
        </pc:sldMkLst>
        <pc:spChg chg="mod">
          <ac:chgData name="Grammer, Kristin" userId="582deb59-bcb0-4999-82d9-899fea93174a" providerId="ADAL" clId="{17E915B4-1DB0-4120-8C68-F2DB322AC29E}" dt="2023-10-16T23:58:21.947" v="129" actId="6549"/>
          <ac:spMkLst>
            <pc:docMk/>
            <pc:sldMk cId="3692033727" sldId="308"/>
            <ac:spMk id="3" creationId="{6F21D229-34E8-124D-8C9B-6D827DA9A008}"/>
          </ac:spMkLst>
        </pc:spChg>
        <pc:picChg chg="add del mod">
          <ac:chgData name="Grammer, Kristin" userId="582deb59-bcb0-4999-82d9-899fea93174a" providerId="ADAL" clId="{17E915B4-1DB0-4120-8C68-F2DB322AC29E}" dt="2023-10-23T14:40:55.653" v="435"/>
          <ac:picMkLst>
            <pc:docMk/>
            <pc:sldMk cId="3692033727" sldId="308"/>
            <ac:picMk id="5" creationId="{430BD7CA-77A5-2142-FEFD-A4523FA70C33}"/>
          </ac:picMkLst>
        </pc:picChg>
        <pc:picChg chg="add mod">
          <ac:chgData name="Grammer, Kristin" userId="582deb59-bcb0-4999-82d9-899fea93174a" providerId="ADAL" clId="{17E915B4-1DB0-4120-8C68-F2DB322AC29E}" dt="2023-10-23T14:40:55.653" v="435"/>
          <ac:picMkLst>
            <pc:docMk/>
            <pc:sldMk cId="3692033727" sldId="308"/>
            <ac:picMk id="6" creationId="{DFF46C08-5225-4BE9-5B7B-1240FFC03781}"/>
          </ac:picMkLst>
        </pc:picChg>
      </pc:sldChg>
      <pc:sldChg chg="addSp delSp modSp mod">
        <pc:chgData name="Grammer, Kristin" userId="582deb59-bcb0-4999-82d9-899fea93174a" providerId="ADAL" clId="{17E915B4-1DB0-4120-8C68-F2DB322AC29E}" dt="2023-10-23T14:40:55.653" v="435"/>
        <pc:sldMkLst>
          <pc:docMk/>
          <pc:sldMk cId="3932406056" sldId="309"/>
        </pc:sldMkLst>
        <pc:spChg chg="mod">
          <ac:chgData name="Grammer, Kristin" userId="582deb59-bcb0-4999-82d9-899fea93174a" providerId="ADAL" clId="{17E915B4-1DB0-4120-8C68-F2DB322AC29E}" dt="2023-10-17T00:07:51.789" v="404" actId="20577"/>
          <ac:spMkLst>
            <pc:docMk/>
            <pc:sldMk cId="3932406056" sldId="309"/>
            <ac:spMk id="2" creationId="{087939C8-7618-B445-BABB-FFCEB7549AB5}"/>
          </ac:spMkLst>
        </pc:spChg>
        <pc:spChg chg="del">
          <ac:chgData name="Grammer, Kristin" userId="582deb59-bcb0-4999-82d9-899fea93174a" providerId="ADAL" clId="{17E915B4-1DB0-4120-8C68-F2DB322AC29E}" dt="2023-10-17T00:07:28.100" v="391" actId="478"/>
          <ac:spMkLst>
            <pc:docMk/>
            <pc:sldMk cId="3932406056" sldId="309"/>
            <ac:spMk id="3" creationId="{6F21D229-34E8-124D-8C9B-6D827DA9A008}"/>
          </ac:spMkLst>
        </pc:spChg>
        <pc:spChg chg="add del mod">
          <ac:chgData name="Grammer, Kristin" userId="582deb59-bcb0-4999-82d9-899fea93174a" providerId="ADAL" clId="{17E915B4-1DB0-4120-8C68-F2DB322AC29E}" dt="2023-10-17T00:07:34.802" v="392" actId="478"/>
          <ac:spMkLst>
            <pc:docMk/>
            <pc:sldMk cId="3932406056" sldId="309"/>
            <ac:spMk id="6" creationId="{7FE67369-991B-9962-64B1-116BA269E054}"/>
          </ac:spMkLst>
        </pc:spChg>
        <pc:spChg chg="add mod">
          <ac:chgData name="Grammer, Kristin" userId="582deb59-bcb0-4999-82d9-899fea93174a" providerId="ADAL" clId="{17E915B4-1DB0-4120-8C68-F2DB322AC29E}" dt="2023-10-17T00:09:10.451" v="420" actId="1076"/>
          <ac:spMkLst>
            <pc:docMk/>
            <pc:sldMk cId="3932406056" sldId="309"/>
            <ac:spMk id="7" creationId="{7B007903-0CEA-E747-5B20-95DC24C7392D}"/>
          </ac:spMkLst>
        </pc:spChg>
        <pc:picChg chg="add mod">
          <ac:chgData name="Grammer, Kristin" userId="582deb59-bcb0-4999-82d9-899fea93174a" providerId="ADAL" clId="{17E915B4-1DB0-4120-8C68-F2DB322AC29E}" dt="2023-10-17T00:09:06.801" v="419" actId="1076"/>
          <ac:picMkLst>
            <pc:docMk/>
            <pc:sldMk cId="3932406056" sldId="309"/>
            <ac:picMk id="4" creationId="{0D07411C-5747-6EAB-2A9D-A9423D4DE536}"/>
          </ac:picMkLst>
        </pc:picChg>
        <pc:picChg chg="add mod">
          <ac:chgData name="Grammer, Kristin" userId="582deb59-bcb0-4999-82d9-899fea93174a" providerId="ADAL" clId="{17E915B4-1DB0-4120-8C68-F2DB322AC29E}" dt="2023-10-23T14:40:55.653" v="435"/>
          <ac:picMkLst>
            <pc:docMk/>
            <pc:sldMk cId="3932406056" sldId="309"/>
            <ac:picMk id="5" creationId="{5013B695-B155-1383-32DC-9FB4BB666BA4}"/>
          </ac:picMkLst>
        </pc:picChg>
      </pc:sldChg>
      <pc:sldChg chg="addSp modSp">
        <pc:chgData name="Grammer, Kristin" userId="582deb59-bcb0-4999-82d9-899fea93174a" providerId="ADAL" clId="{17E915B4-1DB0-4120-8C68-F2DB322AC29E}" dt="2023-10-23T14:40:55.653" v="435"/>
        <pc:sldMkLst>
          <pc:docMk/>
          <pc:sldMk cId="1077747108" sldId="310"/>
        </pc:sldMkLst>
        <pc:picChg chg="add mod">
          <ac:chgData name="Grammer, Kristin" userId="582deb59-bcb0-4999-82d9-899fea93174a" providerId="ADAL" clId="{17E915B4-1DB0-4120-8C68-F2DB322AC29E}" dt="2023-10-23T14:40:55.653" v="435"/>
          <ac:picMkLst>
            <pc:docMk/>
            <pc:sldMk cId="1077747108" sldId="310"/>
            <ac:picMk id="5" creationId="{AE8E0727-EA5E-0BB8-E46B-88AF3458F8B0}"/>
          </ac:picMkLst>
        </pc:picChg>
      </pc:sldChg>
      <pc:sldChg chg="addSp modSp">
        <pc:chgData name="Grammer, Kristin" userId="582deb59-bcb0-4999-82d9-899fea93174a" providerId="ADAL" clId="{17E915B4-1DB0-4120-8C68-F2DB322AC29E}" dt="2023-10-23T14:40:55.653" v="435"/>
        <pc:sldMkLst>
          <pc:docMk/>
          <pc:sldMk cId="2683874339" sldId="311"/>
        </pc:sldMkLst>
        <pc:picChg chg="add mod">
          <ac:chgData name="Grammer, Kristin" userId="582deb59-bcb0-4999-82d9-899fea93174a" providerId="ADAL" clId="{17E915B4-1DB0-4120-8C68-F2DB322AC29E}" dt="2023-10-23T14:40:55.653" v="435"/>
          <ac:picMkLst>
            <pc:docMk/>
            <pc:sldMk cId="2683874339" sldId="311"/>
            <ac:picMk id="5" creationId="{33EC5169-4E6D-897F-494A-39A185B3E7B3}"/>
          </ac:picMkLst>
        </pc:picChg>
      </pc:sldChg>
      <pc:sldChg chg="addSp modSp">
        <pc:chgData name="Grammer, Kristin" userId="582deb59-bcb0-4999-82d9-899fea93174a" providerId="ADAL" clId="{17E915B4-1DB0-4120-8C68-F2DB322AC29E}" dt="2023-10-23T14:40:55.653" v="435"/>
        <pc:sldMkLst>
          <pc:docMk/>
          <pc:sldMk cId="2332421252" sldId="312"/>
        </pc:sldMkLst>
        <pc:graphicFrameChg chg="mod">
          <ac:chgData name="Grammer, Kristin" userId="582deb59-bcb0-4999-82d9-899fea93174a" providerId="ADAL" clId="{17E915B4-1DB0-4120-8C68-F2DB322AC29E}" dt="2023-10-16T23:55:54.456" v="3"/>
          <ac:graphicFrameMkLst>
            <pc:docMk/>
            <pc:sldMk cId="2332421252" sldId="312"/>
            <ac:graphicFrameMk id="775" creationId="{4C263A97-0513-4B53-B2A5-317E0B14B387}"/>
          </ac:graphicFrameMkLst>
        </pc:graphicFrameChg>
        <pc:picChg chg="add mod">
          <ac:chgData name="Grammer, Kristin" userId="582deb59-bcb0-4999-82d9-899fea93174a" providerId="ADAL" clId="{17E915B4-1DB0-4120-8C68-F2DB322AC29E}" dt="2023-10-23T14:40:55.653" v="435"/>
          <ac:picMkLst>
            <pc:docMk/>
            <pc:sldMk cId="2332421252" sldId="312"/>
            <ac:picMk id="5" creationId="{FFD2739F-F531-CB2A-FC46-BDFCA6BA25D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B9E38A-9AD6-4695-959F-9C97FF8159C2}"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FA47B222-AAF7-4982-B4E3-96F318F7A4B0}">
      <dgm:prSet phldrT="[Text]" phldr="0"/>
      <dgm:spPr>
        <a:solidFill>
          <a:srgbClr val="7A2426"/>
        </a:solidFill>
      </dgm:spPr>
      <dgm:t>
        <a:bodyPr/>
        <a:lstStyle/>
        <a:p>
          <a:pPr rtl="0"/>
          <a:r>
            <a:rPr lang="en-US">
              <a:latin typeface="Daytona"/>
            </a:rPr>
            <a:t> </a:t>
          </a:r>
        </a:p>
      </dgm:t>
    </dgm:pt>
    <dgm:pt modelId="{8112CBEF-900B-4E34-B8CB-C77C07EB1FED}" type="parTrans" cxnId="{AB3997EC-D0BE-4ECC-A20F-637101BFDBD2}">
      <dgm:prSet/>
      <dgm:spPr/>
      <dgm:t>
        <a:bodyPr/>
        <a:lstStyle/>
        <a:p>
          <a:endParaRPr lang="en-US"/>
        </a:p>
      </dgm:t>
    </dgm:pt>
    <dgm:pt modelId="{12F7DC86-F28D-440D-A081-633D7CCB3604}" type="sibTrans" cxnId="{AB3997EC-D0BE-4ECC-A20F-637101BFDBD2}">
      <dgm:prSet/>
      <dgm:spPr/>
      <dgm:t>
        <a:bodyPr/>
        <a:lstStyle/>
        <a:p>
          <a:endParaRPr lang="en-US"/>
        </a:p>
      </dgm:t>
    </dgm:pt>
    <dgm:pt modelId="{3BFE47E0-D244-45A1-BBAD-21955F380A82}">
      <dgm:prSet phldrT="[Text]" phldr="0"/>
      <dgm:spPr>
        <a:solidFill>
          <a:srgbClr val="1D4314"/>
        </a:solidFill>
      </dgm:spPr>
      <dgm:t>
        <a:bodyPr/>
        <a:lstStyle/>
        <a:p>
          <a:pPr rtl="0"/>
          <a:endParaRPr lang="en-US"/>
        </a:p>
      </dgm:t>
    </dgm:pt>
    <dgm:pt modelId="{B706F037-6DBC-49A4-AF5D-804550E30BBB}" type="parTrans" cxnId="{CF4C4987-2FD9-4E30-BD04-AC2A5AEBB94A}">
      <dgm:prSet/>
      <dgm:spPr/>
      <dgm:t>
        <a:bodyPr/>
        <a:lstStyle/>
        <a:p>
          <a:endParaRPr lang="en-US"/>
        </a:p>
      </dgm:t>
    </dgm:pt>
    <dgm:pt modelId="{DAF6AD7B-EFFD-427D-A6CF-C576AA21B663}" type="sibTrans" cxnId="{CF4C4987-2FD9-4E30-BD04-AC2A5AEBB94A}">
      <dgm:prSet/>
      <dgm:spPr/>
      <dgm:t>
        <a:bodyPr/>
        <a:lstStyle/>
        <a:p>
          <a:endParaRPr lang="en-US"/>
        </a:p>
      </dgm:t>
    </dgm:pt>
    <dgm:pt modelId="{11914B24-6145-4B45-A24A-CE15E1211951}">
      <dgm:prSet phldrT="[Text]" phldr="0"/>
      <dgm:spPr>
        <a:solidFill>
          <a:srgbClr val="1D4314"/>
        </a:solidFill>
      </dgm:spPr>
      <dgm:t>
        <a:bodyPr/>
        <a:lstStyle/>
        <a:p>
          <a:pPr rtl="0"/>
          <a:endParaRPr lang="en-US"/>
        </a:p>
      </dgm:t>
    </dgm:pt>
    <dgm:pt modelId="{26637EF4-9E23-489F-9031-CBAFD9F9A3F6}" type="parTrans" cxnId="{EEA37E29-FC60-4F10-88A0-427F37F16F56}">
      <dgm:prSet/>
      <dgm:spPr/>
      <dgm:t>
        <a:bodyPr/>
        <a:lstStyle/>
        <a:p>
          <a:endParaRPr lang="en-US"/>
        </a:p>
      </dgm:t>
    </dgm:pt>
    <dgm:pt modelId="{AEC27578-7538-4423-886D-67606435D6BB}" type="sibTrans" cxnId="{EEA37E29-FC60-4F10-88A0-427F37F16F56}">
      <dgm:prSet/>
      <dgm:spPr/>
      <dgm:t>
        <a:bodyPr/>
        <a:lstStyle/>
        <a:p>
          <a:endParaRPr lang="en-US"/>
        </a:p>
      </dgm:t>
    </dgm:pt>
    <dgm:pt modelId="{7A16EE00-B4D4-4334-9573-D44B5B959ACF}">
      <dgm:prSet phldrT="[Text]" phldr="0"/>
      <dgm:spPr>
        <a:solidFill>
          <a:srgbClr val="7A2426"/>
        </a:solidFill>
      </dgm:spPr>
      <dgm:t>
        <a:bodyPr/>
        <a:lstStyle/>
        <a:p>
          <a:pPr rtl="0"/>
          <a:r>
            <a:rPr lang="en-US">
              <a:solidFill>
                <a:schemeClr val="bg1"/>
              </a:solidFill>
              <a:latin typeface="Daytona"/>
            </a:rPr>
            <a:t> </a:t>
          </a:r>
        </a:p>
      </dgm:t>
    </dgm:pt>
    <dgm:pt modelId="{9BC9F449-3FC9-40E5-AAA2-2F1F7C128F97}" type="parTrans" cxnId="{1DE06F7D-BA84-4656-9EF5-EBAB8433298C}">
      <dgm:prSet/>
      <dgm:spPr/>
      <dgm:t>
        <a:bodyPr/>
        <a:lstStyle/>
        <a:p>
          <a:endParaRPr lang="en-US"/>
        </a:p>
      </dgm:t>
    </dgm:pt>
    <dgm:pt modelId="{EB36CD69-30B4-435C-A1D3-E1EEBA5A8AA1}" type="sibTrans" cxnId="{1DE06F7D-BA84-4656-9EF5-EBAB8433298C}">
      <dgm:prSet/>
      <dgm:spPr/>
      <dgm:t>
        <a:bodyPr/>
        <a:lstStyle/>
        <a:p>
          <a:endParaRPr lang="en-US"/>
        </a:p>
      </dgm:t>
    </dgm:pt>
    <dgm:pt modelId="{E0E65E0C-0644-4C1B-985D-95A37496A962}">
      <dgm:prSet phldrT="[Text]" phldr="0"/>
      <dgm:spPr>
        <a:solidFill>
          <a:srgbClr val="1D4314"/>
        </a:solidFill>
      </dgm:spPr>
      <dgm:t>
        <a:bodyPr/>
        <a:lstStyle/>
        <a:p>
          <a:pPr rtl="0"/>
          <a:endParaRPr lang="en-US">
            <a:solidFill>
              <a:srgbClr val="1D4314"/>
            </a:solidFill>
          </a:endParaRPr>
        </a:p>
      </dgm:t>
    </dgm:pt>
    <dgm:pt modelId="{1C53F040-9FA7-4F57-9787-281DC29EB2BB}" type="parTrans" cxnId="{93980FD9-25AC-4989-B834-79743E316A3D}">
      <dgm:prSet/>
      <dgm:spPr/>
      <dgm:t>
        <a:bodyPr/>
        <a:lstStyle/>
        <a:p>
          <a:endParaRPr lang="en-US"/>
        </a:p>
      </dgm:t>
    </dgm:pt>
    <dgm:pt modelId="{54958475-E244-4C34-B95C-B507F6B8DDF1}" type="sibTrans" cxnId="{93980FD9-25AC-4989-B834-79743E316A3D}">
      <dgm:prSet/>
      <dgm:spPr/>
      <dgm:t>
        <a:bodyPr/>
        <a:lstStyle/>
        <a:p>
          <a:endParaRPr lang="en-US"/>
        </a:p>
      </dgm:t>
    </dgm:pt>
    <dgm:pt modelId="{0D130874-7CD2-4ECD-945D-9649E7218196}">
      <dgm:prSet phldrT="[Text]" phldr="0"/>
      <dgm:spPr>
        <a:solidFill>
          <a:srgbClr val="1D4314"/>
        </a:solidFill>
      </dgm:spPr>
      <dgm:t>
        <a:bodyPr/>
        <a:lstStyle/>
        <a:p>
          <a:pPr rtl="0"/>
          <a:endParaRPr lang="en-US">
            <a:solidFill>
              <a:srgbClr val="1D4314"/>
            </a:solidFill>
          </a:endParaRPr>
        </a:p>
      </dgm:t>
    </dgm:pt>
    <dgm:pt modelId="{2F9DEB9E-CA19-4C0E-B5F5-79E890BE6FCF}" type="parTrans" cxnId="{338D6CDB-E9CB-4E0C-A53F-03C7FAE8C190}">
      <dgm:prSet/>
      <dgm:spPr/>
      <dgm:t>
        <a:bodyPr/>
        <a:lstStyle/>
        <a:p>
          <a:endParaRPr lang="en-US"/>
        </a:p>
      </dgm:t>
    </dgm:pt>
    <dgm:pt modelId="{8BEBF02E-1584-4223-8724-33A7028981E1}" type="sibTrans" cxnId="{338D6CDB-E9CB-4E0C-A53F-03C7FAE8C190}">
      <dgm:prSet/>
      <dgm:spPr/>
      <dgm:t>
        <a:bodyPr/>
        <a:lstStyle/>
        <a:p>
          <a:endParaRPr lang="en-US"/>
        </a:p>
      </dgm:t>
    </dgm:pt>
    <dgm:pt modelId="{A9225659-D4E8-4457-821C-6A26642B2ACF}">
      <dgm:prSet phldrT="[Text]" phldr="0"/>
      <dgm:spPr>
        <a:solidFill>
          <a:srgbClr val="7A2426"/>
        </a:solidFill>
      </dgm:spPr>
      <dgm:t>
        <a:bodyPr/>
        <a:lstStyle/>
        <a:p>
          <a:pPr rtl="0"/>
          <a:r>
            <a:rPr lang="en-US">
              <a:solidFill>
                <a:schemeClr val="bg1"/>
              </a:solidFill>
              <a:latin typeface="Daytona"/>
            </a:rPr>
            <a:t> </a:t>
          </a:r>
        </a:p>
      </dgm:t>
    </dgm:pt>
    <dgm:pt modelId="{9000F973-4881-48B0-8018-3661632216A6}" type="parTrans" cxnId="{F301A52C-A74E-4BA7-9135-777ECC2AAB4A}">
      <dgm:prSet/>
      <dgm:spPr/>
      <dgm:t>
        <a:bodyPr/>
        <a:lstStyle/>
        <a:p>
          <a:endParaRPr lang="en-US"/>
        </a:p>
      </dgm:t>
    </dgm:pt>
    <dgm:pt modelId="{85C22D97-D2C2-4B19-88C6-BA40C597AD98}" type="sibTrans" cxnId="{F301A52C-A74E-4BA7-9135-777ECC2AAB4A}">
      <dgm:prSet/>
      <dgm:spPr/>
      <dgm:t>
        <a:bodyPr/>
        <a:lstStyle/>
        <a:p>
          <a:endParaRPr lang="en-US"/>
        </a:p>
      </dgm:t>
    </dgm:pt>
    <dgm:pt modelId="{7A163D5C-FEC5-4063-9393-E48205ADE1BE}">
      <dgm:prSet phldrT="[Text]" phldr="0"/>
      <dgm:spPr>
        <a:solidFill>
          <a:srgbClr val="1D4314"/>
        </a:solidFill>
      </dgm:spPr>
      <dgm:t>
        <a:bodyPr/>
        <a:lstStyle/>
        <a:p>
          <a:pPr rtl="0"/>
          <a:endParaRPr lang="en-US"/>
        </a:p>
      </dgm:t>
    </dgm:pt>
    <dgm:pt modelId="{441AA1C8-8E0A-4BF0-888D-00F0ADEAB923}" type="parTrans" cxnId="{F44F3ED5-594C-413D-A52F-BC40276ED2E8}">
      <dgm:prSet/>
      <dgm:spPr/>
      <dgm:t>
        <a:bodyPr/>
        <a:lstStyle/>
        <a:p>
          <a:endParaRPr lang="en-US"/>
        </a:p>
      </dgm:t>
    </dgm:pt>
    <dgm:pt modelId="{3AB40FEA-E5C1-4720-99D6-3CF92BE57C62}" type="sibTrans" cxnId="{F44F3ED5-594C-413D-A52F-BC40276ED2E8}">
      <dgm:prSet/>
      <dgm:spPr/>
      <dgm:t>
        <a:bodyPr/>
        <a:lstStyle/>
        <a:p>
          <a:endParaRPr lang="en-US"/>
        </a:p>
      </dgm:t>
    </dgm:pt>
    <dgm:pt modelId="{D06122B0-2DEF-4482-87B2-4245252310A7}">
      <dgm:prSet phldrT="[Text]" phldr="0"/>
      <dgm:spPr>
        <a:solidFill>
          <a:srgbClr val="1D4314"/>
        </a:solidFill>
      </dgm:spPr>
      <dgm:t>
        <a:bodyPr/>
        <a:lstStyle/>
        <a:p>
          <a:pPr rtl="0"/>
          <a:endParaRPr lang="en-US"/>
        </a:p>
      </dgm:t>
    </dgm:pt>
    <dgm:pt modelId="{0BF503AA-C399-4712-A539-082DF54451B0}" type="parTrans" cxnId="{2C87D888-0E66-4904-B80D-687C4C105A87}">
      <dgm:prSet/>
      <dgm:spPr/>
      <dgm:t>
        <a:bodyPr/>
        <a:lstStyle/>
        <a:p>
          <a:endParaRPr lang="en-US"/>
        </a:p>
      </dgm:t>
    </dgm:pt>
    <dgm:pt modelId="{6A667CF4-2442-4998-BAB3-E4C95A1B3D70}" type="sibTrans" cxnId="{2C87D888-0E66-4904-B80D-687C4C105A87}">
      <dgm:prSet/>
      <dgm:spPr/>
      <dgm:t>
        <a:bodyPr/>
        <a:lstStyle/>
        <a:p>
          <a:endParaRPr lang="en-US"/>
        </a:p>
      </dgm:t>
    </dgm:pt>
    <dgm:pt modelId="{C74D0533-E844-401C-BBB4-00D0377B4C35}" type="pres">
      <dgm:prSet presAssocID="{93B9E38A-9AD6-4695-959F-9C97FF8159C2}" presName="Name0" presStyleCnt="0">
        <dgm:presLayoutVars>
          <dgm:dir/>
          <dgm:animLvl val="lvl"/>
          <dgm:resizeHandles/>
        </dgm:presLayoutVars>
      </dgm:prSet>
      <dgm:spPr/>
    </dgm:pt>
    <dgm:pt modelId="{8C2B9759-18B4-4D3E-8B8B-629A52043EA7}" type="pres">
      <dgm:prSet presAssocID="{FA47B222-AAF7-4982-B4E3-96F318F7A4B0}" presName="linNode" presStyleCnt="0"/>
      <dgm:spPr/>
    </dgm:pt>
    <dgm:pt modelId="{E7D12957-6793-4104-89CE-A775F27E1449}" type="pres">
      <dgm:prSet presAssocID="{FA47B222-AAF7-4982-B4E3-96F318F7A4B0}" presName="parentShp" presStyleLbl="node1" presStyleIdx="0" presStyleCnt="3">
        <dgm:presLayoutVars>
          <dgm:bulletEnabled val="1"/>
        </dgm:presLayoutVars>
      </dgm:prSet>
      <dgm:spPr/>
    </dgm:pt>
    <dgm:pt modelId="{BA5B2A59-73DA-458A-B9CA-855692D79CF0}" type="pres">
      <dgm:prSet presAssocID="{FA47B222-AAF7-4982-B4E3-96F318F7A4B0}" presName="childShp" presStyleLbl="bgAccFollowNode1" presStyleIdx="0" presStyleCnt="3">
        <dgm:presLayoutVars>
          <dgm:bulletEnabled val="1"/>
        </dgm:presLayoutVars>
      </dgm:prSet>
      <dgm:spPr>
        <a:solidFill>
          <a:srgbClr val="807876"/>
        </a:solidFill>
      </dgm:spPr>
    </dgm:pt>
    <dgm:pt modelId="{A5E615C1-6DED-416F-B68F-718404DE7C62}" type="pres">
      <dgm:prSet presAssocID="{12F7DC86-F28D-440D-A081-633D7CCB3604}" presName="spacing" presStyleCnt="0"/>
      <dgm:spPr/>
    </dgm:pt>
    <dgm:pt modelId="{5021C9F6-2940-448F-BD8D-5183D99A96B3}" type="pres">
      <dgm:prSet presAssocID="{7A16EE00-B4D4-4334-9573-D44B5B959ACF}" presName="linNode" presStyleCnt="0"/>
      <dgm:spPr/>
    </dgm:pt>
    <dgm:pt modelId="{7DF7532A-BB9F-4313-A354-2AB2E910BB9F}" type="pres">
      <dgm:prSet presAssocID="{7A16EE00-B4D4-4334-9573-D44B5B959ACF}" presName="parentShp" presStyleLbl="node1" presStyleIdx="1" presStyleCnt="3">
        <dgm:presLayoutVars>
          <dgm:bulletEnabled val="1"/>
        </dgm:presLayoutVars>
      </dgm:prSet>
      <dgm:spPr/>
    </dgm:pt>
    <dgm:pt modelId="{C352D829-9463-453C-A181-E55064744EC3}" type="pres">
      <dgm:prSet presAssocID="{7A16EE00-B4D4-4334-9573-D44B5B959ACF}" presName="childShp" presStyleLbl="bgAccFollowNode1" presStyleIdx="1" presStyleCnt="3">
        <dgm:presLayoutVars>
          <dgm:bulletEnabled val="1"/>
        </dgm:presLayoutVars>
      </dgm:prSet>
      <dgm:spPr>
        <a:solidFill>
          <a:srgbClr val="807876"/>
        </a:solidFill>
      </dgm:spPr>
    </dgm:pt>
    <dgm:pt modelId="{7C680882-2E96-4345-9E6B-DFFBE9A074F9}" type="pres">
      <dgm:prSet presAssocID="{EB36CD69-30B4-435C-A1D3-E1EEBA5A8AA1}" presName="spacing" presStyleCnt="0"/>
      <dgm:spPr/>
    </dgm:pt>
    <dgm:pt modelId="{5C01E7C9-C4CD-439E-9526-00E0D0F8A1A3}" type="pres">
      <dgm:prSet presAssocID="{A9225659-D4E8-4457-821C-6A26642B2ACF}" presName="linNode" presStyleCnt="0"/>
      <dgm:spPr/>
    </dgm:pt>
    <dgm:pt modelId="{A1FB0216-E317-4EE4-873F-A4DC725D4808}" type="pres">
      <dgm:prSet presAssocID="{A9225659-D4E8-4457-821C-6A26642B2ACF}" presName="parentShp" presStyleLbl="node1" presStyleIdx="2" presStyleCnt="3">
        <dgm:presLayoutVars>
          <dgm:bulletEnabled val="1"/>
        </dgm:presLayoutVars>
      </dgm:prSet>
      <dgm:spPr/>
    </dgm:pt>
    <dgm:pt modelId="{81768F5B-6AF3-4AFA-BE03-A2A7ADC0361E}" type="pres">
      <dgm:prSet presAssocID="{A9225659-D4E8-4457-821C-6A26642B2ACF}" presName="childShp" presStyleLbl="bgAccFollowNode1" presStyleIdx="2" presStyleCnt="3">
        <dgm:presLayoutVars>
          <dgm:bulletEnabled val="1"/>
        </dgm:presLayoutVars>
      </dgm:prSet>
      <dgm:spPr>
        <a:solidFill>
          <a:srgbClr val="807876"/>
        </a:solidFill>
      </dgm:spPr>
    </dgm:pt>
  </dgm:ptLst>
  <dgm:cxnLst>
    <dgm:cxn modelId="{69C6CA11-A808-45E4-B99D-5D59F9050924}" type="presOf" srcId="{93B9E38A-9AD6-4695-959F-9C97FF8159C2}" destId="{C74D0533-E844-401C-BBB4-00D0377B4C35}" srcOrd="0" destOrd="0" presId="urn:microsoft.com/office/officeart/2005/8/layout/vList6"/>
    <dgm:cxn modelId="{2823C41E-7E86-4ED5-8382-AEE716B3B020}" type="presOf" srcId="{7A16EE00-B4D4-4334-9573-D44B5B959ACF}" destId="{7DF7532A-BB9F-4313-A354-2AB2E910BB9F}" srcOrd="0" destOrd="0" presId="urn:microsoft.com/office/officeart/2005/8/layout/vList6"/>
    <dgm:cxn modelId="{EEA37E29-FC60-4F10-88A0-427F37F16F56}" srcId="{FA47B222-AAF7-4982-B4E3-96F318F7A4B0}" destId="{11914B24-6145-4B45-A24A-CE15E1211951}" srcOrd="1" destOrd="0" parTransId="{26637EF4-9E23-489F-9031-CBAFD9F9A3F6}" sibTransId="{AEC27578-7538-4423-886D-67606435D6BB}"/>
    <dgm:cxn modelId="{F301A52C-A74E-4BA7-9135-777ECC2AAB4A}" srcId="{93B9E38A-9AD6-4695-959F-9C97FF8159C2}" destId="{A9225659-D4E8-4457-821C-6A26642B2ACF}" srcOrd="2" destOrd="0" parTransId="{9000F973-4881-48B0-8018-3661632216A6}" sibTransId="{85C22D97-D2C2-4B19-88C6-BA40C597AD98}"/>
    <dgm:cxn modelId="{248B0A3D-9E28-4A36-956B-8E94FF34701F}" type="presOf" srcId="{7A163D5C-FEC5-4063-9393-E48205ADE1BE}" destId="{81768F5B-6AF3-4AFA-BE03-A2A7ADC0361E}" srcOrd="0" destOrd="0" presId="urn:microsoft.com/office/officeart/2005/8/layout/vList6"/>
    <dgm:cxn modelId="{66648946-5EEC-478A-A523-C296AFA239FF}" type="presOf" srcId="{0D130874-7CD2-4ECD-945D-9649E7218196}" destId="{C352D829-9463-453C-A181-E55064744EC3}" srcOrd="0" destOrd="1" presId="urn:microsoft.com/office/officeart/2005/8/layout/vList6"/>
    <dgm:cxn modelId="{216DC84F-56B6-44FF-BF45-685EF52C1856}" type="presOf" srcId="{D06122B0-2DEF-4482-87B2-4245252310A7}" destId="{81768F5B-6AF3-4AFA-BE03-A2A7ADC0361E}" srcOrd="0" destOrd="1" presId="urn:microsoft.com/office/officeart/2005/8/layout/vList6"/>
    <dgm:cxn modelId="{1D58C071-FB59-45B6-9436-907B02144CA2}" type="presOf" srcId="{FA47B222-AAF7-4982-B4E3-96F318F7A4B0}" destId="{E7D12957-6793-4104-89CE-A775F27E1449}" srcOrd="0" destOrd="0" presId="urn:microsoft.com/office/officeart/2005/8/layout/vList6"/>
    <dgm:cxn modelId="{1DE06F7D-BA84-4656-9EF5-EBAB8433298C}" srcId="{93B9E38A-9AD6-4695-959F-9C97FF8159C2}" destId="{7A16EE00-B4D4-4334-9573-D44B5B959ACF}" srcOrd="1" destOrd="0" parTransId="{9BC9F449-3FC9-40E5-AAA2-2F1F7C128F97}" sibTransId="{EB36CD69-30B4-435C-A1D3-E1EEBA5A8AA1}"/>
    <dgm:cxn modelId="{CF4C4987-2FD9-4E30-BD04-AC2A5AEBB94A}" srcId="{FA47B222-AAF7-4982-B4E3-96F318F7A4B0}" destId="{3BFE47E0-D244-45A1-BBAD-21955F380A82}" srcOrd="0" destOrd="0" parTransId="{B706F037-6DBC-49A4-AF5D-804550E30BBB}" sibTransId="{DAF6AD7B-EFFD-427D-A6CF-C576AA21B663}"/>
    <dgm:cxn modelId="{2C87D888-0E66-4904-B80D-687C4C105A87}" srcId="{A9225659-D4E8-4457-821C-6A26642B2ACF}" destId="{D06122B0-2DEF-4482-87B2-4245252310A7}" srcOrd="1" destOrd="0" parTransId="{0BF503AA-C399-4712-A539-082DF54451B0}" sibTransId="{6A667CF4-2442-4998-BAB3-E4C95A1B3D70}"/>
    <dgm:cxn modelId="{302851B9-6D20-4529-A2CD-95891A8D640E}" type="presOf" srcId="{A9225659-D4E8-4457-821C-6A26642B2ACF}" destId="{A1FB0216-E317-4EE4-873F-A4DC725D4808}" srcOrd="0" destOrd="0" presId="urn:microsoft.com/office/officeart/2005/8/layout/vList6"/>
    <dgm:cxn modelId="{F44F3ED5-594C-413D-A52F-BC40276ED2E8}" srcId="{A9225659-D4E8-4457-821C-6A26642B2ACF}" destId="{7A163D5C-FEC5-4063-9393-E48205ADE1BE}" srcOrd="0" destOrd="0" parTransId="{441AA1C8-8E0A-4BF0-888D-00F0ADEAB923}" sibTransId="{3AB40FEA-E5C1-4720-99D6-3CF92BE57C62}"/>
    <dgm:cxn modelId="{E27E01D7-62AC-4332-A748-803B29E6EE04}" type="presOf" srcId="{3BFE47E0-D244-45A1-BBAD-21955F380A82}" destId="{BA5B2A59-73DA-458A-B9CA-855692D79CF0}" srcOrd="0" destOrd="0" presId="urn:microsoft.com/office/officeart/2005/8/layout/vList6"/>
    <dgm:cxn modelId="{93980FD9-25AC-4989-B834-79743E316A3D}" srcId="{7A16EE00-B4D4-4334-9573-D44B5B959ACF}" destId="{E0E65E0C-0644-4C1B-985D-95A37496A962}" srcOrd="0" destOrd="0" parTransId="{1C53F040-9FA7-4F57-9787-281DC29EB2BB}" sibTransId="{54958475-E244-4C34-B95C-B507F6B8DDF1}"/>
    <dgm:cxn modelId="{338D6CDB-E9CB-4E0C-A53F-03C7FAE8C190}" srcId="{7A16EE00-B4D4-4334-9573-D44B5B959ACF}" destId="{0D130874-7CD2-4ECD-945D-9649E7218196}" srcOrd="1" destOrd="0" parTransId="{2F9DEB9E-CA19-4C0E-B5F5-79E890BE6FCF}" sibTransId="{8BEBF02E-1584-4223-8724-33A7028981E1}"/>
    <dgm:cxn modelId="{93C66FE5-61B2-4E1E-906F-809F0B9A442F}" type="presOf" srcId="{E0E65E0C-0644-4C1B-985D-95A37496A962}" destId="{C352D829-9463-453C-A181-E55064744EC3}" srcOrd="0" destOrd="0" presId="urn:microsoft.com/office/officeart/2005/8/layout/vList6"/>
    <dgm:cxn modelId="{AB3997EC-D0BE-4ECC-A20F-637101BFDBD2}" srcId="{93B9E38A-9AD6-4695-959F-9C97FF8159C2}" destId="{FA47B222-AAF7-4982-B4E3-96F318F7A4B0}" srcOrd="0" destOrd="0" parTransId="{8112CBEF-900B-4E34-B8CB-C77C07EB1FED}" sibTransId="{12F7DC86-F28D-440D-A081-633D7CCB3604}"/>
    <dgm:cxn modelId="{3C6C1FEE-9A29-4CDA-99EE-1D6746820FC5}" type="presOf" srcId="{11914B24-6145-4B45-A24A-CE15E1211951}" destId="{BA5B2A59-73DA-458A-B9CA-855692D79CF0}" srcOrd="0" destOrd="1" presId="urn:microsoft.com/office/officeart/2005/8/layout/vList6"/>
    <dgm:cxn modelId="{CA12EBD3-40B1-4E23-8FB1-218FBBFA6B4C}" type="presParOf" srcId="{C74D0533-E844-401C-BBB4-00D0377B4C35}" destId="{8C2B9759-18B4-4D3E-8B8B-629A52043EA7}" srcOrd="0" destOrd="0" presId="urn:microsoft.com/office/officeart/2005/8/layout/vList6"/>
    <dgm:cxn modelId="{AF4BD3D6-0F98-4167-B15A-645EB33DB9DD}" type="presParOf" srcId="{8C2B9759-18B4-4D3E-8B8B-629A52043EA7}" destId="{E7D12957-6793-4104-89CE-A775F27E1449}" srcOrd="0" destOrd="0" presId="urn:microsoft.com/office/officeart/2005/8/layout/vList6"/>
    <dgm:cxn modelId="{F7FE77D5-3823-43CF-AADB-AF5A6C350E81}" type="presParOf" srcId="{8C2B9759-18B4-4D3E-8B8B-629A52043EA7}" destId="{BA5B2A59-73DA-458A-B9CA-855692D79CF0}" srcOrd="1" destOrd="0" presId="urn:microsoft.com/office/officeart/2005/8/layout/vList6"/>
    <dgm:cxn modelId="{B4326F62-7DD7-4D4A-BC81-BCE2EFB9904A}" type="presParOf" srcId="{C74D0533-E844-401C-BBB4-00D0377B4C35}" destId="{A5E615C1-6DED-416F-B68F-718404DE7C62}" srcOrd="1" destOrd="0" presId="urn:microsoft.com/office/officeart/2005/8/layout/vList6"/>
    <dgm:cxn modelId="{EE7988C1-C9D0-463C-8101-0F598A755244}" type="presParOf" srcId="{C74D0533-E844-401C-BBB4-00D0377B4C35}" destId="{5021C9F6-2940-448F-BD8D-5183D99A96B3}" srcOrd="2" destOrd="0" presId="urn:microsoft.com/office/officeart/2005/8/layout/vList6"/>
    <dgm:cxn modelId="{34FD563F-8696-4E85-BF09-1AA04B61BDCF}" type="presParOf" srcId="{5021C9F6-2940-448F-BD8D-5183D99A96B3}" destId="{7DF7532A-BB9F-4313-A354-2AB2E910BB9F}" srcOrd="0" destOrd="0" presId="urn:microsoft.com/office/officeart/2005/8/layout/vList6"/>
    <dgm:cxn modelId="{6E4BD2D5-926F-4E0C-9A35-B5762E7B1631}" type="presParOf" srcId="{5021C9F6-2940-448F-BD8D-5183D99A96B3}" destId="{C352D829-9463-453C-A181-E55064744EC3}" srcOrd="1" destOrd="0" presId="urn:microsoft.com/office/officeart/2005/8/layout/vList6"/>
    <dgm:cxn modelId="{3AE5909E-E2EA-4F9E-B00E-34E39F0053F5}" type="presParOf" srcId="{C74D0533-E844-401C-BBB4-00D0377B4C35}" destId="{7C680882-2E96-4345-9E6B-DFFBE9A074F9}" srcOrd="3" destOrd="0" presId="urn:microsoft.com/office/officeart/2005/8/layout/vList6"/>
    <dgm:cxn modelId="{42103FBA-050F-4307-AFC5-23BC87A6E901}" type="presParOf" srcId="{C74D0533-E844-401C-BBB4-00D0377B4C35}" destId="{5C01E7C9-C4CD-439E-9526-00E0D0F8A1A3}" srcOrd="4" destOrd="0" presId="urn:microsoft.com/office/officeart/2005/8/layout/vList6"/>
    <dgm:cxn modelId="{9D0EC955-DCA4-407E-9FC2-CE61CCBD507C}" type="presParOf" srcId="{5C01E7C9-C4CD-439E-9526-00E0D0F8A1A3}" destId="{A1FB0216-E317-4EE4-873F-A4DC725D4808}" srcOrd="0" destOrd="0" presId="urn:microsoft.com/office/officeart/2005/8/layout/vList6"/>
    <dgm:cxn modelId="{F2A7B2AC-C7A1-46E8-9D5A-5F3EE925E768}" type="presParOf" srcId="{5C01E7C9-C4CD-439E-9526-00E0D0F8A1A3}" destId="{81768F5B-6AF3-4AFA-BE03-A2A7ADC0361E}"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B9C91D-750A-40D3-B612-E33284C66907}"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CD9156ED-DFA1-47B9-8255-DF487558D2D3}">
      <dgm:prSet phldrT="[Text]" phldr="0"/>
      <dgm:spPr>
        <a:solidFill>
          <a:srgbClr val="7A2426"/>
        </a:solidFill>
      </dgm:spPr>
      <dgm:t>
        <a:bodyPr/>
        <a:lstStyle/>
        <a:p>
          <a:pPr rtl="0"/>
          <a:endParaRPr lang="en-US">
            <a:latin typeface="Californian FB"/>
          </a:endParaRPr>
        </a:p>
      </dgm:t>
    </dgm:pt>
    <dgm:pt modelId="{64E410A5-9ED5-4EDD-BC00-9360E742BB1F}" type="parTrans" cxnId="{7A8B83E0-D064-4EC0-8981-F015DE52B56C}">
      <dgm:prSet/>
      <dgm:spPr/>
    </dgm:pt>
    <dgm:pt modelId="{541E0352-6B99-4CB8-B51D-F2AECAABCC6A}" type="sibTrans" cxnId="{7A8B83E0-D064-4EC0-8981-F015DE52B56C}">
      <dgm:prSet/>
      <dgm:spPr>
        <a:solidFill>
          <a:srgbClr val="282828"/>
        </a:solidFill>
      </dgm:spPr>
      <dgm:t>
        <a:bodyPr/>
        <a:lstStyle/>
        <a:p>
          <a:endParaRPr lang="en-US"/>
        </a:p>
      </dgm:t>
    </dgm:pt>
    <dgm:pt modelId="{5654408E-7977-4483-8AA2-81D1EBE3809A}">
      <dgm:prSet phldrT="[Text]" phldr="0"/>
      <dgm:spPr>
        <a:solidFill>
          <a:srgbClr val="1D4314"/>
        </a:solidFill>
      </dgm:spPr>
      <dgm:t>
        <a:bodyPr/>
        <a:lstStyle/>
        <a:p>
          <a:pPr rtl="0"/>
          <a:endParaRPr lang="en-US">
            <a:latin typeface="Daytona"/>
          </a:endParaRPr>
        </a:p>
      </dgm:t>
    </dgm:pt>
    <dgm:pt modelId="{D61CDC27-0F32-483F-B6E0-E36FF48FD1D8}" type="parTrans" cxnId="{FC4988B5-82C8-46B9-AC75-BBD13CADAE13}">
      <dgm:prSet/>
      <dgm:spPr/>
    </dgm:pt>
    <dgm:pt modelId="{4E1A5759-F033-4B62-B9D7-EE8C4F5E5B30}" type="sibTrans" cxnId="{FC4988B5-82C8-46B9-AC75-BBD13CADAE13}">
      <dgm:prSet/>
      <dgm:spPr/>
    </dgm:pt>
    <dgm:pt modelId="{5CA2BBA1-DB89-4315-B077-078A3E668575}">
      <dgm:prSet phldr="0"/>
      <dgm:spPr>
        <a:solidFill>
          <a:srgbClr val="7A2426"/>
        </a:solidFill>
      </dgm:spPr>
      <dgm:t>
        <a:bodyPr/>
        <a:lstStyle/>
        <a:p>
          <a:pPr rtl="0"/>
          <a:endParaRPr lang="en-US">
            <a:latin typeface="Californian FB"/>
          </a:endParaRPr>
        </a:p>
      </dgm:t>
    </dgm:pt>
    <dgm:pt modelId="{81575298-CBA1-4AFF-967F-095A3F9A534B}" type="parTrans" cxnId="{EE926497-43E0-4466-AA57-C7468C1F5B51}">
      <dgm:prSet/>
      <dgm:spPr/>
    </dgm:pt>
    <dgm:pt modelId="{41E84821-EE37-4E21-9A70-4DBC8EE2E32E}" type="sibTrans" cxnId="{EE926497-43E0-4466-AA57-C7468C1F5B51}">
      <dgm:prSet/>
      <dgm:spPr>
        <a:solidFill>
          <a:srgbClr val="282828"/>
        </a:solidFill>
      </dgm:spPr>
      <dgm:t>
        <a:bodyPr/>
        <a:lstStyle/>
        <a:p>
          <a:endParaRPr lang="en-US"/>
        </a:p>
      </dgm:t>
    </dgm:pt>
    <dgm:pt modelId="{749EC850-7B0D-4C6A-A0BA-D34206228C04}" type="pres">
      <dgm:prSet presAssocID="{5FB9C91D-750A-40D3-B612-E33284C66907}" presName="Name0" presStyleCnt="0">
        <dgm:presLayoutVars>
          <dgm:dir/>
          <dgm:resizeHandles val="exact"/>
        </dgm:presLayoutVars>
      </dgm:prSet>
      <dgm:spPr/>
    </dgm:pt>
    <dgm:pt modelId="{E955B987-242D-45C8-BC67-BA85673F410E}" type="pres">
      <dgm:prSet presAssocID="{5FB9C91D-750A-40D3-B612-E33284C66907}" presName="vNodes" presStyleCnt="0"/>
      <dgm:spPr/>
    </dgm:pt>
    <dgm:pt modelId="{23C39CAC-9B6E-4327-91AE-9E60C8DEA7D8}" type="pres">
      <dgm:prSet presAssocID="{CD9156ED-DFA1-47B9-8255-DF487558D2D3}" presName="node" presStyleLbl="node1" presStyleIdx="0" presStyleCnt="3">
        <dgm:presLayoutVars>
          <dgm:bulletEnabled val="1"/>
        </dgm:presLayoutVars>
      </dgm:prSet>
      <dgm:spPr/>
    </dgm:pt>
    <dgm:pt modelId="{F0949257-685E-433F-88FD-41DAC350BADF}" type="pres">
      <dgm:prSet presAssocID="{541E0352-6B99-4CB8-B51D-F2AECAABCC6A}" presName="spacerT" presStyleCnt="0"/>
      <dgm:spPr/>
    </dgm:pt>
    <dgm:pt modelId="{4BA07B30-E1CE-4569-BCD2-8AC139F26BE4}" type="pres">
      <dgm:prSet presAssocID="{541E0352-6B99-4CB8-B51D-F2AECAABCC6A}" presName="sibTrans" presStyleLbl="sibTrans2D1" presStyleIdx="0" presStyleCnt="2"/>
      <dgm:spPr/>
    </dgm:pt>
    <dgm:pt modelId="{341A5E34-A1C5-4C15-B961-C87658EFB64D}" type="pres">
      <dgm:prSet presAssocID="{541E0352-6B99-4CB8-B51D-F2AECAABCC6A}" presName="spacerB" presStyleCnt="0"/>
      <dgm:spPr/>
    </dgm:pt>
    <dgm:pt modelId="{22FA2D36-7E17-4B70-AE6A-24FC6C6F4C2A}" type="pres">
      <dgm:prSet presAssocID="{5CA2BBA1-DB89-4315-B077-078A3E668575}" presName="node" presStyleLbl="node1" presStyleIdx="1" presStyleCnt="3">
        <dgm:presLayoutVars>
          <dgm:bulletEnabled val="1"/>
        </dgm:presLayoutVars>
      </dgm:prSet>
      <dgm:spPr/>
    </dgm:pt>
    <dgm:pt modelId="{3EB9830D-31C0-47F3-BD53-66531567F08A}" type="pres">
      <dgm:prSet presAssocID="{5FB9C91D-750A-40D3-B612-E33284C66907}" presName="sibTransLast" presStyleLbl="sibTrans2D1" presStyleIdx="1" presStyleCnt="2"/>
      <dgm:spPr/>
    </dgm:pt>
    <dgm:pt modelId="{96F3E710-176B-49D8-987C-13FFBD0E5339}" type="pres">
      <dgm:prSet presAssocID="{5FB9C91D-750A-40D3-B612-E33284C66907}" presName="connectorText" presStyleLbl="sibTrans2D1" presStyleIdx="1" presStyleCnt="2"/>
      <dgm:spPr/>
    </dgm:pt>
    <dgm:pt modelId="{FED1230A-472A-4E30-8111-74C7AB499F99}" type="pres">
      <dgm:prSet presAssocID="{5FB9C91D-750A-40D3-B612-E33284C66907}" presName="lastNode" presStyleLbl="node1" presStyleIdx="2" presStyleCnt="3">
        <dgm:presLayoutVars>
          <dgm:bulletEnabled val="1"/>
        </dgm:presLayoutVars>
      </dgm:prSet>
      <dgm:spPr/>
    </dgm:pt>
  </dgm:ptLst>
  <dgm:cxnLst>
    <dgm:cxn modelId="{80FB2735-664D-4D05-87DD-F92DB9E83484}" type="presOf" srcId="{41E84821-EE37-4E21-9A70-4DBC8EE2E32E}" destId="{3EB9830D-31C0-47F3-BD53-66531567F08A}" srcOrd="0" destOrd="0" presId="urn:microsoft.com/office/officeart/2005/8/layout/equation2"/>
    <dgm:cxn modelId="{23EDF86A-B041-4352-9D73-2EF519A0198B}" type="presOf" srcId="{5FB9C91D-750A-40D3-B612-E33284C66907}" destId="{749EC850-7B0D-4C6A-A0BA-D34206228C04}" srcOrd="0" destOrd="0" presId="urn:microsoft.com/office/officeart/2005/8/layout/equation2"/>
    <dgm:cxn modelId="{0918FE55-4BBE-4ABF-8090-CEA6F3340F3D}" type="presOf" srcId="{5654408E-7977-4483-8AA2-81D1EBE3809A}" destId="{FED1230A-472A-4E30-8111-74C7AB499F99}" srcOrd="0" destOrd="0" presId="urn:microsoft.com/office/officeart/2005/8/layout/equation2"/>
    <dgm:cxn modelId="{7D48DB8C-6DF9-4AB6-B5D6-E6DC0C3C56DF}" type="presOf" srcId="{CD9156ED-DFA1-47B9-8255-DF487558D2D3}" destId="{23C39CAC-9B6E-4327-91AE-9E60C8DEA7D8}" srcOrd="0" destOrd="0" presId="urn:microsoft.com/office/officeart/2005/8/layout/equation2"/>
    <dgm:cxn modelId="{EE926497-43E0-4466-AA57-C7468C1F5B51}" srcId="{5FB9C91D-750A-40D3-B612-E33284C66907}" destId="{5CA2BBA1-DB89-4315-B077-078A3E668575}" srcOrd="1" destOrd="0" parTransId="{81575298-CBA1-4AFF-967F-095A3F9A534B}" sibTransId="{41E84821-EE37-4E21-9A70-4DBC8EE2E32E}"/>
    <dgm:cxn modelId="{FC4988B5-82C8-46B9-AC75-BBD13CADAE13}" srcId="{5FB9C91D-750A-40D3-B612-E33284C66907}" destId="{5654408E-7977-4483-8AA2-81D1EBE3809A}" srcOrd="2" destOrd="0" parTransId="{D61CDC27-0F32-483F-B6E0-E36FF48FD1D8}" sibTransId="{4E1A5759-F033-4B62-B9D7-EE8C4F5E5B30}"/>
    <dgm:cxn modelId="{178BDBC1-2F53-45D9-9F9C-B43FE651A9D7}" type="presOf" srcId="{5CA2BBA1-DB89-4315-B077-078A3E668575}" destId="{22FA2D36-7E17-4B70-AE6A-24FC6C6F4C2A}" srcOrd="0" destOrd="0" presId="urn:microsoft.com/office/officeart/2005/8/layout/equation2"/>
    <dgm:cxn modelId="{CE3549D1-9C26-49F9-8AC8-E24FA5A57C3D}" type="presOf" srcId="{541E0352-6B99-4CB8-B51D-F2AECAABCC6A}" destId="{4BA07B30-E1CE-4569-BCD2-8AC139F26BE4}" srcOrd="0" destOrd="0" presId="urn:microsoft.com/office/officeart/2005/8/layout/equation2"/>
    <dgm:cxn modelId="{7A8B83E0-D064-4EC0-8981-F015DE52B56C}" srcId="{5FB9C91D-750A-40D3-B612-E33284C66907}" destId="{CD9156ED-DFA1-47B9-8255-DF487558D2D3}" srcOrd="0" destOrd="0" parTransId="{64E410A5-9ED5-4EDD-BC00-9360E742BB1F}" sibTransId="{541E0352-6B99-4CB8-B51D-F2AECAABCC6A}"/>
    <dgm:cxn modelId="{6029BAFC-46C0-4193-865E-FDF0F7736795}" type="presOf" srcId="{41E84821-EE37-4E21-9A70-4DBC8EE2E32E}" destId="{96F3E710-176B-49D8-987C-13FFBD0E5339}" srcOrd="1" destOrd="0" presId="urn:microsoft.com/office/officeart/2005/8/layout/equation2"/>
    <dgm:cxn modelId="{26AFA100-E444-419E-A4AC-14B00BF1924D}" type="presParOf" srcId="{749EC850-7B0D-4C6A-A0BA-D34206228C04}" destId="{E955B987-242D-45C8-BC67-BA85673F410E}" srcOrd="0" destOrd="0" presId="urn:microsoft.com/office/officeart/2005/8/layout/equation2"/>
    <dgm:cxn modelId="{81CCC3B1-D97D-4597-84FB-9B68CC42AAB8}" type="presParOf" srcId="{E955B987-242D-45C8-BC67-BA85673F410E}" destId="{23C39CAC-9B6E-4327-91AE-9E60C8DEA7D8}" srcOrd="0" destOrd="0" presId="urn:microsoft.com/office/officeart/2005/8/layout/equation2"/>
    <dgm:cxn modelId="{DE4AE84F-0904-4E1C-8602-6111A277FDD9}" type="presParOf" srcId="{E955B987-242D-45C8-BC67-BA85673F410E}" destId="{F0949257-685E-433F-88FD-41DAC350BADF}" srcOrd="1" destOrd="0" presId="urn:microsoft.com/office/officeart/2005/8/layout/equation2"/>
    <dgm:cxn modelId="{41585091-27EB-4513-9EB6-237E1FFA383E}" type="presParOf" srcId="{E955B987-242D-45C8-BC67-BA85673F410E}" destId="{4BA07B30-E1CE-4569-BCD2-8AC139F26BE4}" srcOrd="2" destOrd="0" presId="urn:microsoft.com/office/officeart/2005/8/layout/equation2"/>
    <dgm:cxn modelId="{713F396B-ACB5-4360-8420-8789E05C9119}" type="presParOf" srcId="{E955B987-242D-45C8-BC67-BA85673F410E}" destId="{341A5E34-A1C5-4C15-B961-C87658EFB64D}" srcOrd="3" destOrd="0" presId="urn:microsoft.com/office/officeart/2005/8/layout/equation2"/>
    <dgm:cxn modelId="{D337CACF-7B26-4076-96E1-EA0FC4C85A01}" type="presParOf" srcId="{E955B987-242D-45C8-BC67-BA85673F410E}" destId="{22FA2D36-7E17-4B70-AE6A-24FC6C6F4C2A}" srcOrd="4" destOrd="0" presId="urn:microsoft.com/office/officeart/2005/8/layout/equation2"/>
    <dgm:cxn modelId="{6DDA7214-AF87-42DA-8C4D-E7365E6303C8}" type="presParOf" srcId="{749EC850-7B0D-4C6A-A0BA-D34206228C04}" destId="{3EB9830D-31C0-47F3-BD53-66531567F08A}" srcOrd="1" destOrd="0" presId="urn:microsoft.com/office/officeart/2005/8/layout/equation2"/>
    <dgm:cxn modelId="{F19D7783-E163-4E79-8AD7-558DE958E133}" type="presParOf" srcId="{3EB9830D-31C0-47F3-BD53-66531567F08A}" destId="{96F3E710-176B-49D8-987C-13FFBD0E5339}" srcOrd="0" destOrd="0" presId="urn:microsoft.com/office/officeart/2005/8/layout/equation2"/>
    <dgm:cxn modelId="{A9EE1E4B-D6D2-42FC-9EBA-9BB59D155F7A}" type="presParOf" srcId="{749EC850-7B0D-4C6A-A0BA-D34206228C04}" destId="{FED1230A-472A-4E30-8111-74C7AB499F99}" srcOrd="2" destOrd="0" presId="urn:microsoft.com/office/officeart/2005/8/layout/equati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B2A59-73DA-458A-B9CA-855692D79CF0}">
      <dsp:nvSpPr>
        <dsp:cNvPr id="0" name=""/>
        <dsp:cNvSpPr/>
      </dsp:nvSpPr>
      <dsp:spPr>
        <a:xfrm>
          <a:off x="3642964" y="0"/>
          <a:ext cx="5464447" cy="1391018"/>
        </a:xfrm>
        <a:prstGeom prst="rightArrow">
          <a:avLst>
            <a:gd name="adj1" fmla="val 75000"/>
            <a:gd name="adj2" fmla="val 50000"/>
          </a:avLst>
        </a:prstGeom>
        <a:solidFill>
          <a:srgbClr val="807876"/>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285750" lvl="1" indent="-285750" algn="l" defTabSz="1466850" rtl="0">
            <a:lnSpc>
              <a:spcPct val="90000"/>
            </a:lnSpc>
            <a:spcBef>
              <a:spcPct val="0"/>
            </a:spcBef>
            <a:spcAft>
              <a:spcPct val="15000"/>
            </a:spcAft>
            <a:buChar char="•"/>
          </a:pPr>
          <a:endParaRPr lang="en-US" sz="3300" kern="1200"/>
        </a:p>
        <a:p>
          <a:pPr marL="285750" lvl="1" indent="-285750" algn="l" defTabSz="1466850" rtl="0">
            <a:lnSpc>
              <a:spcPct val="90000"/>
            </a:lnSpc>
            <a:spcBef>
              <a:spcPct val="0"/>
            </a:spcBef>
            <a:spcAft>
              <a:spcPct val="15000"/>
            </a:spcAft>
            <a:buChar char="•"/>
          </a:pPr>
          <a:endParaRPr lang="en-US" sz="3300" kern="1200"/>
        </a:p>
      </dsp:txBody>
      <dsp:txXfrm>
        <a:off x="3642964" y="173877"/>
        <a:ext cx="4942815" cy="1043264"/>
      </dsp:txXfrm>
    </dsp:sp>
    <dsp:sp modelId="{E7D12957-6793-4104-89CE-A775F27E1449}">
      <dsp:nvSpPr>
        <dsp:cNvPr id="0" name=""/>
        <dsp:cNvSpPr/>
      </dsp:nvSpPr>
      <dsp:spPr>
        <a:xfrm>
          <a:off x="0" y="0"/>
          <a:ext cx="3642964" cy="1391018"/>
        </a:xfrm>
        <a:prstGeom prst="roundRect">
          <a:avLst/>
        </a:prstGeom>
        <a:solidFill>
          <a:srgbClr val="7A24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rtl="0">
            <a:lnSpc>
              <a:spcPct val="90000"/>
            </a:lnSpc>
            <a:spcBef>
              <a:spcPct val="0"/>
            </a:spcBef>
            <a:spcAft>
              <a:spcPct val="35000"/>
            </a:spcAft>
            <a:buNone/>
          </a:pPr>
          <a:r>
            <a:rPr lang="en-US" sz="6100" kern="1200">
              <a:latin typeface="Daytona"/>
            </a:rPr>
            <a:t> </a:t>
          </a:r>
        </a:p>
      </dsp:txBody>
      <dsp:txXfrm>
        <a:off x="67904" y="67904"/>
        <a:ext cx="3507156" cy="1255210"/>
      </dsp:txXfrm>
    </dsp:sp>
    <dsp:sp modelId="{C352D829-9463-453C-A181-E55064744EC3}">
      <dsp:nvSpPr>
        <dsp:cNvPr id="0" name=""/>
        <dsp:cNvSpPr/>
      </dsp:nvSpPr>
      <dsp:spPr>
        <a:xfrm>
          <a:off x="3642964" y="1530120"/>
          <a:ext cx="5464447" cy="1391018"/>
        </a:xfrm>
        <a:prstGeom prst="rightArrow">
          <a:avLst>
            <a:gd name="adj1" fmla="val 75000"/>
            <a:gd name="adj2" fmla="val 50000"/>
          </a:avLst>
        </a:prstGeom>
        <a:solidFill>
          <a:srgbClr val="807876"/>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285750" lvl="1" indent="-285750" algn="l" defTabSz="1466850" rtl="0">
            <a:lnSpc>
              <a:spcPct val="90000"/>
            </a:lnSpc>
            <a:spcBef>
              <a:spcPct val="0"/>
            </a:spcBef>
            <a:spcAft>
              <a:spcPct val="15000"/>
            </a:spcAft>
            <a:buChar char="•"/>
          </a:pPr>
          <a:endParaRPr lang="en-US" sz="3300" kern="1200">
            <a:solidFill>
              <a:srgbClr val="1D4314"/>
            </a:solidFill>
          </a:endParaRPr>
        </a:p>
        <a:p>
          <a:pPr marL="285750" lvl="1" indent="-285750" algn="l" defTabSz="1466850" rtl="0">
            <a:lnSpc>
              <a:spcPct val="90000"/>
            </a:lnSpc>
            <a:spcBef>
              <a:spcPct val="0"/>
            </a:spcBef>
            <a:spcAft>
              <a:spcPct val="15000"/>
            </a:spcAft>
            <a:buChar char="•"/>
          </a:pPr>
          <a:endParaRPr lang="en-US" sz="3300" kern="1200">
            <a:solidFill>
              <a:srgbClr val="1D4314"/>
            </a:solidFill>
          </a:endParaRPr>
        </a:p>
      </dsp:txBody>
      <dsp:txXfrm>
        <a:off x="3642964" y="1703997"/>
        <a:ext cx="4942815" cy="1043264"/>
      </dsp:txXfrm>
    </dsp:sp>
    <dsp:sp modelId="{7DF7532A-BB9F-4313-A354-2AB2E910BB9F}">
      <dsp:nvSpPr>
        <dsp:cNvPr id="0" name=""/>
        <dsp:cNvSpPr/>
      </dsp:nvSpPr>
      <dsp:spPr>
        <a:xfrm>
          <a:off x="0" y="1530120"/>
          <a:ext cx="3642964" cy="1391018"/>
        </a:xfrm>
        <a:prstGeom prst="roundRect">
          <a:avLst/>
        </a:prstGeom>
        <a:solidFill>
          <a:srgbClr val="7A24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rtl="0">
            <a:lnSpc>
              <a:spcPct val="90000"/>
            </a:lnSpc>
            <a:spcBef>
              <a:spcPct val="0"/>
            </a:spcBef>
            <a:spcAft>
              <a:spcPct val="35000"/>
            </a:spcAft>
            <a:buNone/>
          </a:pPr>
          <a:r>
            <a:rPr lang="en-US" sz="6100" kern="1200">
              <a:solidFill>
                <a:schemeClr val="bg1"/>
              </a:solidFill>
              <a:latin typeface="Daytona"/>
            </a:rPr>
            <a:t> </a:t>
          </a:r>
        </a:p>
      </dsp:txBody>
      <dsp:txXfrm>
        <a:off x="67904" y="1598024"/>
        <a:ext cx="3507156" cy="1255210"/>
      </dsp:txXfrm>
    </dsp:sp>
    <dsp:sp modelId="{81768F5B-6AF3-4AFA-BE03-A2A7ADC0361E}">
      <dsp:nvSpPr>
        <dsp:cNvPr id="0" name=""/>
        <dsp:cNvSpPr/>
      </dsp:nvSpPr>
      <dsp:spPr>
        <a:xfrm>
          <a:off x="3642964" y="3060241"/>
          <a:ext cx="5464447" cy="1391018"/>
        </a:xfrm>
        <a:prstGeom prst="rightArrow">
          <a:avLst>
            <a:gd name="adj1" fmla="val 75000"/>
            <a:gd name="adj2" fmla="val 50000"/>
          </a:avLst>
        </a:prstGeom>
        <a:solidFill>
          <a:srgbClr val="807876"/>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285750" lvl="1" indent="-285750" algn="l" defTabSz="1466850" rtl="0">
            <a:lnSpc>
              <a:spcPct val="90000"/>
            </a:lnSpc>
            <a:spcBef>
              <a:spcPct val="0"/>
            </a:spcBef>
            <a:spcAft>
              <a:spcPct val="15000"/>
            </a:spcAft>
            <a:buChar char="•"/>
          </a:pPr>
          <a:endParaRPr lang="en-US" sz="3300" kern="1200"/>
        </a:p>
        <a:p>
          <a:pPr marL="285750" lvl="1" indent="-285750" algn="l" defTabSz="1466850" rtl="0">
            <a:lnSpc>
              <a:spcPct val="90000"/>
            </a:lnSpc>
            <a:spcBef>
              <a:spcPct val="0"/>
            </a:spcBef>
            <a:spcAft>
              <a:spcPct val="15000"/>
            </a:spcAft>
            <a:buChar char="•"/>
          </a:pPr>
          <a:endParaRPr lang="en-US" sz="3300" kern="1200"/>
        </a:p>
      </dsp:txBody>
      <dsp:txXfrm>
        <a:off x="3642964" y="3234118"/>
        <a:ext cx="4942815" cy="1043264"/>
      </dsp:txXfrm>
    </dsp:sp>
    <dsp:sp modelId="{A1FB0216-E317-4EE4-873F-A4DC725D4808}">
      <dsp:nvSpPr>
        <dsp:cNvPr id="0" name=""/>
        <dsp:cNvSpPr/>
      </dsp:nvSpPr>
      <dsp:spPr>
        <a:xfrm>
          <a:off x="0" y="3060241"/>
          <a:ext cx="3642964" cy="1391018"/>
        </a:xfrm>
        <a:prstGeom prst="roundRect">
          <a:avLst/>
        </a:prstGeom>
        <a:solidFill>
          <a:srgbClr val="7A24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rtl="0">
            <a:lnSpc>
              <a:spcPct val="90000"/>
            </a:lnSpc>
            <a:spcBef>
              <a:spcPct val="0"/>
            </a:spcBef>
            <a:spcAft>
              <a:spcPct val="35000"/>
            </a:spcAft>
            <a:buNone/>
          </a:pPr>
          <a:r>
            <a:rPr lang="en-US" sz="6100" kern="1200">
              <a:solidFill>
                <a:schemeClr val="bg1"/>
              </a:solidFill>
              <a:latin typeface="Daytona"/>
            </a:rPr>
            <a:t> </a:t>
          </a:r>
        </a:p>
      </dsp:txBody>
      <dsp:txXfrm>
        <a:off x="67904" y="3128145"/>
        <a:ext cx="3507156" cy="1255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39CAC-9B6E-4327-91AE-9E60C8DEA7D8}">
      <dsp:nvSpPr>
        <dsp:cNvPr id="0" name=""/>
        <dsp:cNvSpPr/>
      </dsp:nvSpPr>
      <dsp:spPr>
        <a:xfrm>
          <a:off x="90444" y="1582"/>
          <a:ext cx="1255660" cy="1255660"/>
        </a:xfrm>
        <a:prstGeom prst="ellipse">
          <a:avLst/>
        </a:prstGeom>
        <a:solidFill>
          <a:srgbClr val="7A24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2533650" rtl="0">
            <a:lnSpc>
              <a:spcPct val="90000"/>
            </a:lnSpc>
            <a:spcBef>
              <a:spcPct val="0"/>
            </a:spcBef>
            <a:spcAft>
              <a:spcPct val="35000"/>
            </a:spcAft>
            <a:buNone/>
          </a:pPr>
          <a:endParaRPr lang="en-US" sz="5700" kern="1200">
            <a:latin typeface="Californian FB"/>
          </a:endParaRPr>
        </a:p>
      </dsp:txBody>
      <dsp:txXfrm>
        <a:off x="274331" y="185469"/>
        <a:ext cx="887886" cy="887886"/>
      </dsp:txXfrm>
    </dsp:sp>
    <dsp:sp modelId="{4BA07B30-E1CE-4569-BCD2-8AC139F26BE4}">
      <dsp:nvSpPr>
        <dsp:cNvPr id="0" name=""/>
        <dsp:cNvSpPr/>
      </dsp:nvSpPr>
      <dsp:spPr>
        <a:xfrm>
          <a:off x="354133" y="1359202"/>
          <a:ext cx="728283" cy="728283"/>
        </a:xfrm>
        <a:prstGeom prst="mathPlus">
          <a:avLst/>
        </a:prstGeom>
        <a:solidFill>
          <a:srgbClr val="28282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50667" y="1637697"/>
        <a:ext cx="535215" cy="171293"/>
      </dsp:txXfrm>
    </dsp:sp>
    <dsp:sp modelId="{22FA2D36-7E17-4B70-AE6A-24FC6C6F4C2A}">
      <dsp:nvSpPr>
        <dsp:cNvPr id="0" name=""/>
        <dsp:cNvSpPr/>
      </dsp:nvSpPr>
      <dsp:spPr>
        <a:xfrm>
          <a:off x="90444" y="2189445"/>
          <a:ext cx="1255660" cy="1255660"/>
        </a:xfrm>
        <a:prstGeom prst="ellipse">
          <a:avLst/>
        </a:prstGeom>
        <a:solidFill>
          <a:srgbClr val="7A24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2533650" rtl="0">
            <a:lnSpc>
              <a:spcPct val="90000"/>
            </a:lnSpc>
            <a:spcBef>
              <a:spcPct val="0"/>
            </a:spcBef>
            <a:spcAft>
              <a:spcPct val="35000"/>
            </a:spcAft>
            <a:buNone/>
          </a:pPr>
          <a:endParaRPr lang="en-US" sz="5700" kern="1200">
            <a:latin typeface="Californian FB"/>
          </a:endParaRPr>
        </a:p>
      </dsp:txBody>
      <dsp:txXfrm>
        <a:off x="274331" y="2373332"/>
        <a:ext cx="887886" cy="887886"/>
      </dsp:txXfrm>
    </dsp:sp>
    <dsp:sp modelId="{3EB9830D-31C0-47F3-BD53-66531567F08A}">
      <dsp:nvSpPr>
        <dsp:cNvPr id="0" name=""/>
        <dsp:cNvSpPr/>
      </dsp:nvSpPr>
      <dsp:spPr>
        <a:xfrm>
          <a:off x="1534454" y="1489791"/>
          <a:ext cx="399300" cy="467105"/>
        </a:xfrm>
        <a:prstGeom prst="rightArrow">
          <a:avLst>
            <a:gd name="adj1" fmla="val 60000"/>
            <a:gd name="adj2" fmla="val 50000"/>
          </a:avLst>
        </a:prstGeom>
        <a:solidFill>
          <a:srgbClr val="28282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534454" y="1583212"/>
        <a:ext cx="279510" cy="280263"/>
      </dsp:txXfrm>
    </dsp:sp>
    <dsp:sp modelId="{FED1230A-472A-4E30-8111-74C7AB499F99}">
      <dsp:nvSpPr>
        <dsp:cNvPr id="0" name=""/>
        <dsp:cNvSpPr/>
      </dsp:nvSpPr>
      <dsp:spPr>
        <a:xfrm>
          <a:off x="2099501" y="467683"/>
          <a:ext cx="2511321" cy="2511321"/>
        </a:xfrm>
        <a:prstGeom prst="ellipse">
          <a:avLst/>
        </a:prstGeom>
        <a:solidFill>
          <a:srgbClr val="1D43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rtl="0">
            <a:lnSpc>
              <a:spcPct val="90000"/>
            </a:lnSpc>
            <a:spcBef>
              <a:spcPct val="0"/>
            </a:spcBef>
            <a:spcAft>
              <a:spcPct val="35000"/>
            </a:spcAft>
            <a:buNone/>
          </a:pPr>
          <a:endParaRPr lang="en-US" sz="6500" kern="1200">
            <a:latin typeface="Daytona"/>
          </a:endParaRPr>
        </a:p>
      </dsp:txBody>
      <dsp:txXfrm>
        <a:off x="2467275" y="835457"/>
        <a:ext cx="1775773" cy="177577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24C3A-FD77-E548-BB5D-5DFE5F54BE0E}"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F740A-1034-8B4C-A0E5-1A5835EE294E}" type="slidenum">
              <a:rPr lang="en-US" smtClean="0"/>
              <a:t>‹#›</a:t>
            </a:fld>
            <a:endParaRPr lang="en-US"/>
          </a:p>
        </p:txBody>
      </p:sp>
    </p:spTree>
    <p:extLst>
      <p:ext uri="{BB962C8B-B14F-4D97-AF65-F5344CB8AC3E}">
        <p14:creationId xmlns:p14="http://schemas.microsoft.com/office/powerpoint/2010/main" val="2307964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ites.redlands.edu/school-of-education/current-students2/school-counseling-students2/fieldwor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Individual counseling, Group counseling (co-facilitating or leading), Academic advising, Conflict resolution, Career counseling, Classroom lessons</a:t>
            </a:r>
          </a:p>
          <a:p>
            <a:pPr lvl="0"/>
            <a:r>
              <a:rPr lang="en-US" sz="1200" dirty="0"/>
              <a:t>Leading multidisciplinary meetings (parent conferences, community collaboration, cross-departmental collaboration, FAFSA night, etc.)</a:t>
            </a:r>
          </a:p>
          <a:p>
            <a:pPr lvl="0"/>
            <a:r>
              <a:rPr lang="en-US" sz="1200" dirty="0"/>
              <a:t>Providing referrals/resources in-person or via telephone directly to students, caregivers, or families</a:t>
            </a:r>
          </a:p>
          <a:p>
            <a:pPr lvl="0"/>
            <a:r>
              <a:rPr lang="en-US" sz="1200" dirty="0"/>
              <a:t>Crisis intervention and/or assessment, In-service presentations, Conducting assessments/tests, Leading a webinar, Consultation</a:t>
            </a:r>
            <a:endParaRPr lang="en-US" dirty="0"/>
          </a:p>
          <a:p>
            <a:endParaRPr lang="en-US" dirty="0"/>
          </a:p>
          <a:p>
            <a:r>
              <a:rPr lang="en-US" dirty="0"/>
              <a:t>Indirect experiences might be re</a:t>
            </a:r>
            <a:r>
              <a:rPr lang="en-US" sz="1200" dirty="0"/>
              <a:t>search and preparation for sessions with counselees, group planning, Observing multidisciplinary meetings</a:t>
            </a:r>
          </a:p>
          <a:p>
            <a:pPr lvl="0"/>
            <a:r>
              <a:rPr lang="en-US" sz="1200" dirty="0"/>
              <a:t>Observing multidisciplinary meetings (IEP/Disability Services meetings, 504, SST’s, parent/caregiver conferences, cross-departmental collaboration, mediation, etc.)</a:t>
            </a:r>
          </a:p>
          <a:p>
            <a:pPr lvl="0"/>
            <a:r>
              <a:rPr lang="en-US" sz="1200" dirty="0"/>
              <a:t>Writing case notes, Professional development specific to school counseling (trainings,  conferences, in-service, etc.), Event planning for site specific events (career fair, college fair, FAFSA night, graduation, student engagement events, etc.), Supervision, Attending faculty meetings, Developing crisis protocol, Planning in-service trainings</a:t>
            </a:r>
          </a:p>
          <a:p>
            <a:pPr lvl="0"/>
            <a:r>
              <a:rPr lang="en-US" sz="1200" dirty="0"/>
              <a:t>Administrative tasks (emails, phone calls, clerical duties)</a:t>
            </a:r>
          </a:p>
          <a:p>
            <a:endParaRPr lang="en-US" dirty="0"/>
          </a:p>
        </p:txBody>
      </p:sp>
      <p:sp>
        <p:nvSpPr>
          <p:cNvPr id="4" name="Slide Number Placeholder 3"/>
          <p:cNvSpPr>
            <a:spLocks noGrp="1"/>
          </p:cNvSpPr>
          <p:nvPr>
            <p:ph type="sldNum" sz="quarter" idx="5"/>
          </p:nvPr>
        </p:nvSpPr>
        <p:spPr/>
        <p:txBody>
          <a:bodyPr/>
          <a:lstStyle/>
          <a:p>
            <a:fld id="{8D7F740A-1034-8B4C-A0E5-1A5835EE294E}" type="slidenum">
              <a:rPr lang="en-US" smtClean="0"/>
              <a:t>3</a:t>
            </a:fld>
            <a:endParaRPr lang="en-US"/>
          </a:p>
        </p:txBody>
      </p:sp>
    </p:spTree>
    <p:extLst>
      <p:ext uri="{BB962C8B-B14F-4D97-AF65-F5344CB8AC3E}">
        <p14:creationId xmlns:p14="http://schemas.microsoft.com/office/powerpoint/2010/main" val="198739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required number of fieldwork hours varies by catalog year and by emphasis.</a:t>
            </a:r>
          </a:p>
          <a:p>
            <a:endParaRPr lang="en-US" dirty="0"/>
          </a:p>
          <a:p>
            <a:r>
              <a:rPr lang="en-US" dirty="0"/>
              <a:t>In all instances, a set amount of the hours must be direct and there are a minimum number of settings required.</a:t>
            </a:r>
          </a:p>
          <a:p>
            <a:endParaRPr lang="en-US" dirty="0"/>
          </a:p>
          <a:p>
            <a:pPr marL="14605" marR="0">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Combo emphasis:</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minimum of eight hundred (800) clock hours are required in public school settings at two of three school levels such as elementary, middle, high school with a minimum of two hundred (200) clock hours at each level. Two hundred (200) of the eight hundred (800) clock hours must be in a college or a high school-to-college transition setting. At least six hundred (600) clock hours must be completed in public school settings with Pre-K-12 pupils. As part of the required fieldwork hours, candidates that started their program in Fall 2021 must complete at least 100 hours of field experience in each of the following areas: Social/Emotional, College/Career, and Academic.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All candidates must ensure one hundred fifty (150) of their clock hours are devoted to issues of diversity.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Hours may be satisfied by working with counselees of diverse backgrounds including socioeconomic disadvantaged, linguistically diverse, counselees who are housing insecure, counselees who are former foster youth; counselees with disabilities, counselees experiencing issues related to academics or misconduct, counselees who identify as LGBTQ+, counselees who hold historically minoritized racial and ethnic identities; and understand the impact of institutional, local, state, and federal policies for counselees of diverse backgrounds. Candidates track their diversity hour requirement via Time2Track.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D7F740A-1034-8B4C-A0E5-1A5835EE294E}" type="slidenum">
              <a:rPr lang="en-US" smtClean="0"/>
              <a:t>4</a:t>
            </a:fld>
            <a:endParaRPr lang="en-US"/>
          </a:p>
        </p:txBody>
      </p:sp>
    </p:spTree>
    <p:extLst>
      <p:ext uri="{BB962C8B-B14F-4D97-AF65-F5344CB8AC3E}">
        <p14:creationId xmlns:p14="http://schemas.microsoft.com/office/powerpoint/2010/main" val="2265033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60000"/>
              </a:lnSpc>
              <a:buNone/>
            </a:pPr>
            <a:r>
              <a:rPr lang="en-US" sz="1200" b="1" dirty="0">
                <a:solidFill>
                  <a:srgbClr val="7A2426"/>
                </a:solidFill>
                <a:latin typeface="Californian FB" panose="0207040306080B030204" pitchFamily="18" charset="77"/>
              </a:rPr>
              <a:t>Practica Hours</a:t>
            </a:r>
          </a:p>
          <a:p>
            <a:pPr marL="0" indent="0">
              <a:lnSpc>
                <a:spcPct val="160000"/>
              </a:lnSpc>
              <a:buNone/>
            </a:pPr>
            <a:r>
              <a:rPr lang="en-US" sz="1200" b="1" dirty="0">
                <a:solidFill>
                  <a:srgbClr val="7A2426"/>
                </a:solidFill>
                <a:latin typeface="Californian FB" panose="0207040306080B030204" pitchFamily="18" charset="77"/>
              </a:rPr>
              <a:t>Purpose -100 (80/20)</a:t>
            </a:r>
          </a:p>
          <a:p>
            <a:pPr marL="0" indent="0">
              <a:lnSpc>
                <a:spcPct val="160000"/>
              </a:lnSpc>
              <a:buNone/>
            </a:pPr>
            <a:r>
              <a:rPr lang="en-US" sz="1200" b="1" dirty="0">
                <a:solidFill>
                  <a:srgbClr val="7A2426"/>
                </a:solidFill>
                <a:latin typeface="Californian FB" panose="0207040306080B030204" pitchFamily="18" charset="77"/>
              </a:rPr>
              <a:t>First 2 terms/prof orgs/people doing the work</a:t>
            </a:r>
          </a:p>
          <a:p>
            <a:pPr marL="0" indent="0">
              <a:lnSpc>
                <a:spcPct val="160000"/>
              </a:lnSpc>
              <a:buNone/>
            </a:pPr>
            <a:r>
              <a:rPr lang="en-US" sz="1200" b="1" dirty="0">
                <a:solidFill>
                  <a:srgbClr val="7A2426"/>
                </a:solidFill>
                <a:latin typeface="Californian FB" panose="0207040306080B030204" pitchFamily="18" charset="77"/>
              </a:rPr>
              <a:t>Examples: shadowing counselor, school board meeting, OCPD services,  group advising, fieldwork fair, prof org webinar/conference, outlined in handbook, if unsure contact Dr. Ai</a:t>
            </a:r>
          </a:p>
          <a:p>
            <a:pPr marL="0" indent="0">
              <a:lnSpc>
                <a:spcPct val="160000"/>
              </a:lnSpc>
              <a:buNone/>
            </a:pPr>
            <a:r>
              <a:rPr lang="en-US" sz="1200" b="1" dirty="0">
                <a:solidFill>
                  <a:srgbClr val="7A2426"/>
                </a:solidFill>
                <a:latin typeface="Californian FB" panose="0207040306080B030204" pitchFamily="18" charset="77"/>
              </a:rPr>
              <a:t>Timeline – due before advance to field</a:t>
            </a:r>
          </a:p>
          <a:p>
            <a:pPr marL="0" indent="0">
              <a:lnSpc>
                <a:spcPct val="160000"/>
              </a:lnSpc>
              <a:buNone/>
            </a:pPr>
            <a:endParaRPr lang="en-US" sz="1200" b="1" dirty="0">
              <a:solidFill>
                <a:srgbClr val="7A2426"/>
              </a:solidFill>
              <a:latin typeface="Californian FB" panose="0207040306080B030204" pitchFamily="18" charset="77"/>
            </a:endParaRPr>
          </a:p>
          <a:p>
            <a:pPr marL="0" indent="0">
              <a:lnSpc>
                <a:spcPct val="160000"/>
              </a:lnSpc>
              <a:buFont typeface="Arial" panose="020B0604020202020204" pitchFamily="34" charset="0"/>
              <a:buNone/>
            </a:pPr>
            <a:r>
              <a:rPr lang="en-US" sz="1200" b="1" dirty="0">
                <a:solidFill>
                  <a:srgbClr val="7A2426"/>
                </a:solidFill>
                <a:latin typeface="Californian FB" panose="0207040306080B030204" pitchFamily="18" charset="77"/>
              </a:rPr>
              <a:t>Fieldwork Fair</a:t>
            </a:r>
          </a:p>
          <a:p>
            <a:pPr marL="0" indent="0">
              <a:lnSpc>
                <a:spcPct val="160000"/>
              </a:lnSpc>
              <a:buFont typeface="Arial" panose="020B0604020202020204" pitchFamily="34" charset="0"/>
              <a:buNone/>
            </a:pPr>
            <a:r>
              <a:rPr lang="en-US" sz="1200" b="1" dirty="0">
                <a:solidFill>
                  <a:srgbClr val="7A2426"/>
                </a:solidFill>
                <a:latin typeface="Californian FB" panose="0207040306080B030204" pitchFamily="18" charset="77"/>
              </a:rPr>
              <a:t>Spring 2024</a:t>
            </a:r>
          </a:p>
          <a:p>
            <a:pPr marL="0" indent="0">
              <a:lnSpc>
                <a:spcPct val="160000"/>
              </a:lnSpc>
              <a:buFont typeface="Arial" panose="020B0604020202020204" pitchFamily="34" charset="0"/>
              <a:buNone/>
            </a:pPr>
            <a:r>
              <a:rPr lang="en-US" sz="1200" b="1" dirty="0">
                <a:solidFill>
                  <a:srgbClr val="7A2426"/>
                </a:solidFill>
                <a:latin typeface="Californian FB" panose="0207040306080B030204" pitchFamily="18" charset="77"/>
              </a:rPr>
              <a:t>Purpose/Components</a:t>
            </a:r>
          </a:p>
          <a:p>
            <a:pPr marL="0" indent="0">
              <a:lnSpc>
                <a:spcPct val="160000"/>
              </a:lnSpc>
              <a:buFont typeface="Arial" panose="020B0604020202020204" pitchFamily="34" charset="0"/>
              <a:buNone/>
            </a:pPr>
            <a:r>
              <a:rPr lang="en-US" sz="1200" b="1" dirty="0">
                <a:solidFill>
                  <a:srgbClr val="7A2426"/>
                </a:solidFill>
                <a:latin typeface="Californian FB" panose="0207040306080B030204" pitchFamily="18" charset="77"/>
              </a:rPr>
              <a:t>Preparation/Resources (self-reflection/Grp advising)</a:t>
            </a:r>
          </a:p>
          <a:p>
            <a:pPr marL="0" indent="0">
              <a:lnSpc>
                <a:spcPct val="160000"/>
              </a:lnSpc>
              <a:buFont typeface="Arial" panose="020B0604020202020204" pitchFamily="34" charset="0"/>
              <a:buNone/>
            </a:pPr>
            <a:r>
              <a:rPr lang="en-US" sz="1200" b="1" dirty="0">
                <a:solidFill>
                  <a:srgbClr val="7A2426"/>
                </a:solidFill>
                <a:latin typeface="Californian FB" panose="0207040306080B030204" pitchFamily="18" charset="77"/>
              </a:rPr>
              <a:t>Registration</a:t>
            </a:r>
          </a:p>
          <a:p>
            <a:pPr marL="0" indent="0">
              <a:lnSpc>
                <a:spcPct val="160000"/>
              </a:lnSpc>
              <a:buNone/>
            </a:pPr>
            <a:endParaRPr lang="en-US" sz="1200" b="1" dirty="0">
              <a:solidFill>
                <a:srgbClr val="7A2426"/>
              </a:solidFill>
              <a:latin typeface="Californian FB" panose="0207040306080B030204" pitchFamily="18" charset="77"/>
            </a:endParaRPr>
          </a:p>
          <a:p>
            <a:pPr marL="0" indent="0">
              <a:lnSpc>
                <a:spcPct val="160000"/>
              </a:lnSpc>
              <a:buFont typeface="Arial" panose="020B0604020202020204" pitchFamily="34" charset="0"/>
              <a:buNone/>
            </a:pPr>
            <a:r>
              <a:rPr lang="en-US" sz="1200" b="1" dirty="0">
                <a:solidFill>
                  <a:srgbClr val="7A2426"/>
                </a:solidFill>
                <a:latin typeface="Californian FB" panose="0207040306080B030204" pitchFamily="18" charset="77"/>
              </a:rPr>
              <a:t>Advancing to Fieldwork</a:t>
            </a:r>
          </a:p>
          <a:p>
            <a:pPr marL="0" indent="0">
              <a:lnSpc>
                <a:spcPct val="160000"/>
              </a:lnSpc>
              <a:buFont typeface="Arial" panose="020B0604020202020204" pitchFamily="34" charset="0"/>
              <a:buNone/>
            </a:pPr>
            <a:r>
              <a:rPr lang="en-US" sz="1200" b="1" dirty="0">
                <a:solidFill>
                  <a:srgbClr val="7A2426"/>
                </a:solidFill>
                <a:latin typeface="Californian FB" panose="0207040306080B030204" pitchFamily="18" charset="77"/>
              </a:rPr>
              <a:t>Choice</a:t>
            </a:r>
          </a:p>
          <a:p>
            <a:pPr marL="0" indent="0">
              <a:lnSpc>
                <a:spcPct val="160000"/>
              </a:lnSpc>
              <a:buFont typeface="Arial" panose="020B0604020202020204" pitchFamily="34" charset="0"/>
              <a:buNone/>
            </a:pPr>
            <a:r>
              <a:rPr lang="en-US" sz="1200" b="1" dirty="0">
                <a:solidFill>
                  <a:srgbClr val="7A2426"/>
                </a:solidFill>
                <a:latin typeface="Californian FB" panose="0207040306080B030204" pitchFamily="18" charset="77"/>
              </a:rPr>
              <a:t>Spaces /3 domains</a:t>
            </a:r>
          </a:p>
          <a:p>
            <a:pPr marL="0" indent="0">
              <a:lnSpc>
                <a:spcPct val="160000"/>
              </a:lnSpc>
              <a:buFont typeface="Arial" panose="020B0604020202020204" pitchFamily="34" charset="0"/>
              <a:buNone/>
            </a:pPr>
            <a:r>
              <a:rPr lang="en-US" sz="1200" b="1" dirty="0">
                <a:solidFill>
                  <a:srgbClr val="7A2426"/>
                </a:solidFill>
                <a:latin typeface="Californian FB" panose="0207040306080B030204" pitchFamily="18" charset="77"/>
              </a:rPr>
              <a:t>Levels</a:t>
            </a:r>
          </a:p>
          <a:p>
            <a:pPr marL="0" indent="0">
              <a:lnSpc>
                <a:spcPct val="160000"/>
              </a:lnSpc>
              <a:buFont typeface="Arial" panose="020B0604020202020204" pitchFamily="34" charset="0"/>
              <a:buNone/>
            </a:pPr>
            <a:r>
              <a:rPr lang="en-US" sz="1200" b="1" dirty="0">
                <a:solidFill>
                  <a:srgbClr val="7A2426"/>
                </a:solidFill>
                <a:latin typeface="Californian FB" panose="0207040306080B030204" pitchFamily="18" charset="77"/>
              </a:rPr>
              <a:t>Deadlines </a:t>
            </a:r>
            <a:r>
              <a:rPr lang="en-US" sz="1200" b="1" dirty="0" err="1">
                <a:solidFill>
                  <a:srgbClr val="7A2426"/>
                </a:solidFill>
                <a:latin typeface="Californian FB" panose="0207040306080B030204" pitchFamily="18" charset="77"/>
              </a:rPr>
              <a:t>fw</a:t>
            </a:r>
            <a:r>
              <a:rPr lang="en-US" sz="1200" b="1" dirty="0">
                <a:solidFill>
                  <a:srgbClr val="7A2426"/>
                </a:solidFill>
                <a:latin typeface="Californian FB" panose="0207040306080B030204" pitchFamily="18" charset="77"/>
              </a:rPr>
              <a:t> placement request</a:t>
            </a:r>
          </a:p>
          <a:p>
            <a:pPr marL="0" indent="0">
              <a:lnSpc>
                <a:spcPct val="160000"/>
              </a:lnSpc>
              <a:buFont typeface="Arial" panose="020B0604020202020204" pitchFamily="34" charset="0"/>
              <a:buNone/>
            </a:pPr>
            <a:r>
              <a:rPr lang="en-US" sz="1200" b="1" dirty="0">
                <a:solidFill>
                  <a:srgbClr val="7A2426"/>
                </a:solidFill>
                <a:latin typeface="Californian FB" panose="0207040306080B030204" pitchFamily="18" charset="77"/>
              </a:rPr>
              <a:t>Group advising</a:t>
            </a:r>
          </a:p>
          <a:p>
            <a:pPr marL="0" indent="0">
              <a:lnSpc>
                <a:spcPct val="160000"/>
              </a:lnSpc>
              <a:buFont typeface="Arial" panose="020B0604020202020204" pitchFamily="34" charset="0"/>
              <a:buNone/>
            </a:pPr>
            <a:r>
              <a:rPr lang="en-US" sz="1200" b="1" dirty="0">
                <a:solidFill>
                  <a:srgbClr val="7A2426"/>
                </a:solidFill>
                <a:latin typeface="Californian FB" panose="0207040306080B030204" pitchFamily="18" charset="77"/>
              </a:rPr>
              <a:t>Promote college-level </a:t>
            </a:r>
            <a:r>
              <a:rPr lang="en-US" sz="1200" b="1" dirty="0" err="1">
                <a:solidFill>
                  <a:srgbClr val="7A2426"/>
                </a:solidFill>
                <a:latin typeface="Californian FB" panose="0207040306080B030204" pitchFamily="18" charset="77"/>
              </a:rPr>
              <a:t>opps</a:t>
            </a:r>
            <a:endParaRPr lang="en-US" sz="1200" b="1" dirty="0">
              <a:solidFill>
                <a:srgbClr val="7A2426"/>
              </a:solidFill>
              <a:latin typeface="Californian FB" panose="0207040306080B030204" pitchFamily="18" charset="77"/>
            </a:endParaRPr>
          </a:p>
          <a:p>
            <a:pPr marL="0" indent="0">
              <a:lnSpc>
                <a:spcPct val="160000"/>
              </a:lnSpc>
              <a:buNone/>
            </a:pPr>
            <a:endParaRPr lang="en-US" sz="1200" b="1" dirty="0">
              <a:solidFill>
                <a:srgbClr val="7A2426"/>
              </a:solidFill>
              <a:latin typeface="Californian FB" panose="0207040306080B030204" pitchFamily="18" charset="77"/>
            </a:endParaRPr>
          </a:p>
          <a:p>
            <a:endParaRPr lang="en-US" dirty="0"/>
          </a:p>
          <a:p>
            <a:endParaRPr lang="en-US" dirty="0"/>
          </a:p>
        </p:txBody>
      </p:sp>
      <p:sp>
        <p:nvSpPr>
          <p:cNvPr id="4" name="Slide Number Placeholder 3"/>
          <p:cNvSpPr>
            <a:spLocks noGrp="1"/>
          </p:cNvSpPr>
          <p:nvPr>
            <p:ph type="sldNum" sz="quarter" idx="5"/>
          </p:nvPr>
        </p:nvSpPr>
        <p:spPr/>
        <p:txBody>
          <a:bodyPr/>
          <a:lstStyle/>
          <a:p>
            <a:fld id="{8D7F740A-1034-8B4C-A0E5-1A5835EE294E}" type="slidenum">
              <a:rPr lang="en-US" smtClean="0"/>
              <a:t>5</a:t>
            </a:fld>
            <a:endParaRPr lang="en-US"/>
          </a:p>
        </p:txBody>
      </p:sp>
    </p:spTree>
    <p:extLst>
      <p:ext uri="{BB962C8B-B14F-4D97-AF65-F5344CB8AC3E}">
        <p14:creationId xmlns:p14="http://schemas.microsoft.com/office/powerpoint/2010/main" val="260505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60000"/>
              </a:lnSpc>
              <a:buNone/>
            </a:pPr>
            <a:r>
              <a:rPr lang="en-US" sz="1600" b="1" dirty="0">
                <a:solidFill>
                  <a:srgbClr val="7A2426"/>
                </a:solidFill>
                <a:latin typeface="Californian FB" panose="0207040306080B030204" pitchFamily="18" charset="77"/>
              </a:rPr>
              <a:t>Learn about the industry, professions, and yourself!</a:t>
            </a:r>
          </a:p>
          <a:p>
            <a:pPr>
              <a:lnSpc>
                <a:spcPct val="160000"/>
              </a:lnSpc>
            </a:pPr>
            <a:r>
              <a:rPr lang="en-US" sz="1200" dirty="0">
                <a:latin typeface="Daytona" panose="020B0604030500040204" pitchFamily="34" charset="0"/>
              </a:rPr>
              <a:t>Making intentional choices</a:t>
            </a:r>
          </a:p>
          <a:p>
            <a:pPr fontAlgn="base"/>
            <a:r>
              <a:rPr lang="en-US" sz="1200" dirty="0">
                <a:latin typeface="Daytona" panose="020B0604030500040204" pitchFamily="34" charset="0"/>
              </a:rPr>
              <a:t>Join a professional organization</a:t>
            </a:r>
          </a:p>
          <a:p>
            <a:pPr fontAlgn="base"/>
            <a:r>
              <a:rPr lang="en-US" sz="1200" dirty="0">
                <a:latin typeface="Daytona" panose="020B0604030500040204" pitchFamily="34" charset="0"/>
              </a:rPr>
              <a:t>Network</a:t>
            </a:r>
          </a:p>
          <a:p>
            <a:pPr fontAlgn="base"/>
            <a:r>
              <a:rPr lang="en-US" sz="1200" dirty="0">
                <a:latin typeface="Daytona" panose="020B0604030500040204" pitchFamily="34" charset="0"/>
              </a:rPr>
              <a:t>Seek out practica experiences that support your interests</a:t>
            </a:r>
          </a:p>
        </p:txBody>
      </p:sp>
      <p:sp>
        <p:nvSpPr>
          <p:cNvPr id="4" name="Slide Number Placeholder 3"/>
          <p:cNvSpPr>
            <a:spLocks noGrp="1"/>
          </p:cNvSpPr>
          <p:nvPr>
            <p:ph type="sldNum" sz="quarter" idx="5"/>
          </p:nvPr>
        </p:nvSpPr>
        <p:spPr/>
        <p:txBody>
          <a:bodyPr/>
          <a:lstStyle/>
          <a:p>
            <a:fld id="{8D7F740A-1034-8B4C-A0E5-1A5835EE294E}" type="slidenum">
              <a:rPr lang="en-US" smtClean="0"/>
              <a:t>6</a:t>
            </a:fld>
            <a:endParaRPr lang="en-US"/>
          </a:p>
        </p:txBody>
      </p:sp>
    </p:spTree>
    <p:extLst>
      <p:ext uri="{BB962C8B-B14F-4D97-AF65-F5344CB8AC3E}">
        <p14:creationId xmlns:p14="http://schemas.microsoft.com/office/powerpoint/2010/main" val="2479730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remaining 20 hours are the candidate’s choice. Activities that qualify include, but are not limited to, attending workshops or conferences, observing school-based meetings, and assignments in academic courses. The number of hours for each activity will vary according to the length of the activity. When determining how to earn the remaining 20 hours, candidates are expected to choose activities that foster their academic, career, and/or social emotional development. </a:t>
            </a:r>
          </a:p>
          <a:p>
            <a:pPr marL="0" marR="0" fontAlgn="base">
              <a:spcBef>
                <a:spcPts val="0"/>
              </a:spcBef>
              <a:spcAft>
                <a:spcPts val="0"/>
              </a:spcAft>
            </a:pPr>
            <a:endPar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7F740A-1034-8B4C-A0E5-1A5835EE294E}" type="slidenum">
              <a:rPr lang="en-US" smtClean="0"/>
              <a:t>7</a:t>
            </a:fld>
            <a:endParaRPr lang="en-US"/>
          </a:p>
        </p:txBody>
      </p:sp>
    </p:spTree>
    <p:extLst>
      <p:ext uri="{BB962C8B-B14F-4D97-AF65-F5344CB8AC3E}">
        <p14:creationId xmlns:p14="http://schemas.microsoft.com/office/powerpoint/2010/main" val="471324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Examples of possible experiences that count toward these remaining 20 hours of experiences, including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University of Redlands (UofR) affiliated experiences and experiences not affiliated with the UofR. Candidates are prohibited from engaging in activities during practica that would be considered direct, meaning candidates are not to conduct assessments, provide individual or group counseling, etc. as they are not yet assigned to a site and/or under supervision by a site supervisor. For ethical reasons and to ensure adequate preparation, candidates will only conduct indirect activities prior to advancing to fieldwork. </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Candidates will track the remaining 20 practica hours using the Practica Log Sheet available via </a:t>
            </a:r>
            <a:r>
              <a:rPr lang="en-US" sz="1800" dirty="0">
                <a:effectLst/>
                <a:latin typeface="Times New Roman" panose="02020603050405020304" pitchFamily="18" charset="0"/>
                <a:ea typeface="Calibri" panose="020F0502020204030204" pitchFamily="34" charset="0"/>
                <a:cs typeface="Arial" panose="020B0604020202020204" pitchFamily="34" charset="0"/>
              </a:rPr>
              <a:t>the </a:t>
            </a:r>
            <a:r>
              <a:rPr lang="en-US" sz="1800" u="sng" dirty="0">
                <a:solidFill>
                  <a:srgbClr val="0000FF"/>
                </a:solidFill>
                <a:effectLst/>
                <a:latin typeface="Times New Roman" panose="02020603050405020304" pitchFamily="18" charset="0"/>
                <a:ea typeface="Calibri" panose="020F0502020204030204" pitchFamily="34" charset="0"/>
                <a:cs typeface="Arial" panose="020B0604020202020204" pitchFamily="34" charset="0"/>
                <a:hlinkClick r:id="rId3"/>
              </a:rPr>
              <a:t>School Counseling Current Student Webpage</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Candidates are responsible to submit their practica hours for verification and approval by the School Counseling Program Coordinator (Dr. Yang Ai). </a:t>
            </a: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All practica hours must be completed and the log sheet completed, signed by the candidate, signed by the program coordinator, and submitted before advancing to fieldwork. The approved practica log is uploaded as part of the Fieldwork Placement Form. Refer to Appendix B for fieldwork deadlines.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D7F740A-1034-8B4C-A0E5-1A5835EE294E}" type="slidenum">
              <a:rPr lang="en-US" smtClean="0"/>
              <a:t>8</a:t>
            </a:fld>
            <a:endParaRPr lang="en-US"/>
          </a:p>
        </p:txBody>
      </p:sp>
    </p:spTree>
    <p:extLst>
      <p:ext uri="{BB962C8B-B14F-4D97-AF65-F5344CB8AC3E}">
        <p14:creationId xmlns:p14="http://schemas.microsoft.com/office/powerpoint/2010/main" val="2278276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Daytona" panose="020B0604030500040204" pitchFamily="34" charset="0"/>
              </a:rPr>
              <a:t>Hear from faculty, alumni, 2</a:t>
            </a:r>
            <a:r>
              <a:rPr lang="en-US" sz="1200" baseline="30000">
                <a:latin typeface="Daytona" panose="020B0604030500040204" pitchFamily="34" charset="0"/>
              </a:rPr>
              <a:t>nd </a:t>
            </a:r>
            <a:r>
              <a:rPr lang="en-US" sz="1200">
                <a:latin typeface="Daytona" panose="020B0604030500040204" pitchFamily="34" charset="0"/>
              </a:rPr>
              <a:t>year students and community partners</a:t>
            </a:r>
          </a:p>
          <a:p>
            <a:endParaRPr lang="en-US"/>
          </a:p>
        </p:txBody>
      </p:sp>
      <p:sp>
        <p:nvSpPr>
          <p:cNvPr id="4" name="Slide Number Placeholder 3"/>
          <p:cNvSpPr>
            <a:spLocks noGrp="1"/>
          </p:cNvSpPr>
          <p:nvPr>
            <p:ph type="sldNum" sz="quarter" idx="5"/>
          </p:nvPr>
        </p:nvSpPr>
        <p:spPr/>
        <p:txBody>
          <a:bodyPr/>
          <a:lstStyle/>
          <a:p>
            <a:fld id="{8D7F740A-1034-8B4C-A0E5-1A5835EE294E}" type="slidenum">
              <a:rPr lang="en-US" smtClean="0"/>
              <a:t>9</a:t>
            </a:fld>
            <a:endParaRPr lang="en-US"/>
          </a:p>
        </p:txBody>
      </p:sp>
    </p:spTree>
    <p:extLst>
      <p:ext uri="{BB962C8B-B14F-4D97-AF65-F5344CB8AC3E}">
        <p14:creationId xmlns:p14="http://schemas.microsoft.com/office/powerpoint/2010/main" val="539548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Daytona" panose="020B0604030500040204" pitchFamily="34" charset="0"/>
              </a:rPr>
              <a:t>When will I start my fieldwork?</a:t>
            </a:r>
          </a:p>
          <a:p>
            <a:r>
              <a:rPr lang="en-US" sz="1200">
                <a:latin typeface="Daytona" panose="020B0604030500040204" pitchFamily="34" charset="0"/>
              </a:rPr>
              <a:t>Which level do I want to pursue first?</a:t>
            </a:r>
          </a:p>
          <a:p>
            <a:r>
              <a:rPr lang="en-US" sz="1200">
                <a:latin typeface="Daytona" panose="020B0604030500040204" pitchFamily="34" charset="0"/>
              </a:rPr>
              <a:t>Which districts/institutions are you drawn to?</a:t>
            </a:r>
          </a:p>
          <a:p>
            <a:r>
              <a:rPr lang="en-US" sz="1200">
                <a:latin typeface="Daytona" panose="020B0604030500040204" pitchFamily="34" charset="0"/>
              </a:rPr>
              <a:t>What support will you need?</a:t>
            </a:r>
          </a:p>
          <a:p>
            <a:endParaRPr lang="en-US"/>
          </a:p>
        </p:txBody>
      </p:sp>
      <p:sp>
        <p:nvSpPr>
          <p:cNvPr id="4" name="Slide Number Placeholder 3"/>
          <p:cNvSpPr>
            <a:spLocks noGrp="1"/>
          </p:cNvSpPr>
          <p:nvPr>
            <p:ph type="sldNum" sz="quarter" idx="5"/>
          </p:nvPr>
        </p:nvSpPr>
        <p:spPr/>
        <p:txBody>
          <a:bodyPr/>
          <a:lstStyle/>
          <a:p>
            <a:fld id="{8D7F740A-1034-8B4C-A0E5-1A5835EE294E}" type="slidenum">
              <a:rPr lang="en-US" smtClean="0"/>
              <a:t>10</a:t>
            </a:fld>
            <a:endParaRPr lang="en-US"/>
          </a:p>
        </p:txBody>
      </p:sp>
    </p:spTree>
    <p:extLst>
      <p:ext uri="{BB962C8B-B14F-4D97-AF65-F5344CB8AC3E}">
        <p14:creationId xmlns:p14="http://schemas.microsoft.com/office/powerpoint/2010/main" val="3650593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09F4-3216-6346-8D7A-E4711BEF9E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C46520-4CC0-A345-B0C0-CB1251FA5E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126E1E-863D-1740-9364-BE854BA6D67C}"/>
              </a:ext>
            </a:extLst>
          </p:cNvPr>
          <p:cNvSpPr>
            <a:spLocks noGrp="1"/>
          </p:cNvSpPr>
          <p:nvPr>
            <p:ph type="dt" sz="half" idx="10"/>
          </p:nvPr>
        </p:nvSpPr>
        <p:spPr/>
        <p:txBody>
          <a:bodyPr/>
          <a:lstStyle/>
          <a:p>
            <a:fld id="{84167FAC-6163-EC47-8B83-CF102CB1225A}" type="datetimeFigureOut">
              <a:rPr lang="en-US" smtClean="0"/>
              <a:t>10/23/2023</a:t>
            </a:fld>
            <a:endParaRPr lang="en-US"/>
          </a:p>
        </p:txBody>
      </p:sp>
      <p:sp>
        <p:nvSpPr>
          <p:cNvPr id="5" name="Footer Placeholder 4">
            <a:extLst>
              <a:ext uri="{FF2B5EF4-FFF2-40B4-BE49-F238E27FC236}">
                <a16:creationId xmlns:a16="http://schemas.microsoft.com/office/drawing/2014/main" id="{6568B3C4-5C65-B54E-9968-159A627AE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9E825-776D-5946-B952-7C5A025B77B3}"/>
              </a:ext>
            </a:extLst>
          </p:cNvPr>
          <p:cNvSpPr>
            <a:spLocks noGrp="1"/>
          </p:cNvSpPr>
          <p:nvPr>
            <p:ph type="sldNum" sz="quarter" idx="12"/>
          </p:nvPr>
        </p:nvSpPr>
        <p:spPr/>
        <p:txBody>
          <a:bodyPr/>
          <a:lstStyle/>
          <a:p>
            <a:fld id="{12E1DB28-C858-B640-A2E7-25B61931ECFC}" type="slidenum">
              <a:rPr lang="en-US" smtClean="0"/>
              <a:t>‹#›</a:t>
            </a:fld>
            <a:endParaRPr lang="en-US"/>
          </a:p>
        </p:txBody>
      </p:sp>
    </p:spTree>
    <p:extLst>
      <p:ext uri="{BB962C8B-B14F-4D97-AF65-F5344CB8AC3E}">
        <p14:creationId xmlns:p14="http://schemas.microsoft.com/office/powerpoint/2010/main" val="1063612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755BE-F005-D94D-95F2-1D16238AAE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DB8186-6021-154F-8281-B5243F10F9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76B18-5AEF-7E4A-9043-6149211BEE20}"/>
              </a:ext>
            </a:extLst>
          </p:cNvPr>
          <p:cNvSpPr>
            <a:spLocks noGrp="1"/>
          </p:cNvSpPr>
          <p:nvPr>
            <p:ph type="dt" sz="half" idx="10"/>
          </p:nvPr>
        </p:nvSpPr>
        <p:spPr/>
        <p:txBody>
          <a:bodyPr/>
          <a:lstStyle/>
          <a:p>
            <a:fld id="{84167FAC-6163-EC47-8B83-CF102CB1225A}" type="datetimeFigureOut">
              <a:rPr lang="en-US" smtClean="0"/>
              <a:t>10/23/2023</a:t>
            </a:fld>
            <a:endParaRPr lang="en-US"/>
          </a:p>
        </p:txBody>
      </p:sp>
      <p:sp>
        <p:nvSpPr>
          <p:cNvPr id="5" name="Footer Placeholder 4">
            <a:extLst>
              <a:ext uri="{FF2B5EF4-FFF2-40B4-BE49-F238E27FC236}">
                <a16:creationId xmlns:a16="http://schemas.microsoft.com/office/drawing/2014/main" id="{A340D90F-8FF1-FF4B-ADC3-2F236C668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7861B-F08D-DC43-AD66-1CB6B1131ADE}"/>
              </a:ext>
            </a:extLst>
          </p:cNvPr>
          <p:cNvSpPr>
            <a:spLocks noGrp="1"/>
          </p:cNvSpPr>
          <p:nvPr>
            <p:ph type="sldNum" sz="quarter" idx="12"/>
          </p:nvPr>
        </p:nvSpPr>
        <p:spPr/>
        <p:txBody>
          <a:bodyPr/>
          <a:lstStyle/>
          <a:p>
            <a:fld id="{12E1DB28-C858-B640-A2E7-25B61931ECFC}" type="slidenum">
              <a:rPr lang="en-US" smtClean="0"/>
              <a:t>‹#›</a:t>
            </a:fld>
            <a:endParaRPr lang="en-US"/>
          </a:p>
        </p:txBody>
      </p:sp>
    </p:spTree>
    <p:extLst>
      <p:ext uri="{BB962C8B-B14F-4D97-AF65-F5344CB8AC3E}">
        <p14:creationId xmlns:p14="http://schemas.microsoft.com/office/powerpoint/2010/main" val="343147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CB7069-8AF8-2B41-855F-9995C9969B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C83778-9C93-004D-8ED9-55BF4F9AE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B894B-9B47-3042-BC26-94BDFC78B41F}"/>
              </a:ext>
            </a:extLst>
          </p:cNvPr>
          <p:cNvSpPr>
            <a:spLocks noGrp="1"/>
          </p:cNvSpPr>
          <p:nvPr>
            <p:ph type="dt" sz="half" idx="10"/>
          </p:nvPr>
        </p:nvSpPr>
        <p:spPr/>
        <p:txBody>
          <a:bodyPr/>
          <a:lstStyle/>
          <a:p>
            <a:fld id="{84167FAC-6163-EC47-8B83-CF102CB1225A}" type="datetimeFigureOut">
              <a:rPr lang="en-US" smtClean="0"/>
              <a:t>10/23/2023</a:t>
            </a:fld>
            <a:endParaRPr lang="en-US"/>
          </a:p>
        </p:txBody>
      </p:sp>
      <p:sp>
        <p:nvSpPr>
          <p:cNvPr id="5" name="Footer Placeholder 4">
            <a:extLst>
              <a:ext uri="{FF2B5EF4-FFF2-40B4-BE49-F238E27FC236}">
                <a16:creationId xmlns:a16="http://schemas.microsoft.com/office/drawing/2014/main" id="{6E18FF94-7351-E147-A9C9-07B3E40C6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45061-6101-0144-93ED-9D3C49D19D5D}"/>
              </a:ext>
            </a:extLst>
          </p:cNvPr>
          <p:cNvSpPr>
            <a:spLocks noGrp="1"/>
          </p:cNvSpPr>
          <p:nvPr>
            <p:ph type="sldNum" sz="quarter" idx="12"/>
          </p:nvPr>
        </p:nvSpPr>
        <p:spPr/>
        <p:txBody>
          <a:bodyPr/>
          <a:lstStyle/>
          <a:p>
            <a:fld id="{12E1DB28-C858-B640-A2E7-25B61931ECFC}" type="slidenum">
              <a:rPr lang="en-US" smtClean="0"/>
              <a:t>‹#›</a:t>
            </a:fld>
            <a:endParaRPr lang="en-US"/>
          </a:p>
        </p:txBody>
      </p:sp>
    </p:spTree>
    <p:extLst>
      <p:ext uri="{BB962C8B-B14F-4D97-AF65-F5344CB8AC3E}">
        <p14:creationId xmlns:p14="http://schemas.microsoft.com/office/powerpoint/2010/main" val="1346390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058C-F5B5-A642-AE4E-E1A28EEA4F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342F6E-BED7-0648-BBE1-8A4FBFCAF9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A6065-5BBF-3245-9239-BA195FA6260F}"/>
              </a:ext>
            </a:extLst>
          </p:cNvPr>
          <p:cNvSpPr>
            <a:spLocks noGrp="1"/>
          </p:cNvSpPr>
          <p:nvPr>
            <p:ph type="dt" sz="half" idx="10"/>
          </p:nvPr>
        </p:nvSpPr>
        <p:spPr/>
        <p:txBody>
          <a:bodyPr/>
          <a:lstStyle/>
          <a:p>
            <a:fld id="{84167FAC-6163-EC47-8B83-CF102CB1225A}" type="datetimeFigureOut">
              <a:rPr lang="en-US" smtClean="0"/>
              <a:t>10/23/2023</a:t>
            </a:fld>
            <a:endParaRPr lang="en-US"/>
          </a:p>
        </p:txBody>
      </p:sp>
      <p:sp>
        <p:nvSpPr>
          <p:cNvPr id="5" name="Footer Placeholder 4">
            <a:extLst>
              <a:ext uri="{FF2B5EF4-FFF2-40B4-BE49-F238E27FC236}">
                <a16:creationId xmlns:a16="http://schemas.microsoft.com/office/drawing/2014/main" id="{D1ADDDEE-DC64-CB4A-99F0-AD980608C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463B-9A1B-4741-B80A-4063D8885499}"/>
              </a:ext>
            </a:extLst>
          </p:cNvPr>
          <p:cNvSpPr>
            <a:spLocks noGrp="1"/>
          </p:cNvSpPr>
          <p:nvPr>
            <p:ph type="sldNum" sz="quarter" idx="12"/>
          </p:nvPr>
        </p:nvSpPr>
        <p:spPr/>
        <p:txBody>
          <a:bodyPr/>
          <a:lstStyle/>
          <a:p>
            <a:fld id="{12E1DB28-C858-B640-A2E7-25B61931ECFC}" type="slidenum">
              <a:rPr lang="en-US" smtClean="0"/>
              <a:t>‹#›</a:t>
            </a:fld>
            <a:endParaRPr lang="en-US"/>
          </a:p>
        </p:txBody>
      </p:sp>
    </p:spTree>
    <p:extLst>
      <p:ext uri="{BB962C8B-B14F-4D97-AF65-F5344CB8AC3E}">
        <p14:creationId xmlns:p14="http://schemas.microsoft.com/office/powerpoint/2010/main" val="301467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4DAC-45CB-AF42-B080-75257D84D5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E04E29-565E-4342-9169-E30E5C3B8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E5F801-84AF-ED42-8E6E-8C9FED11CE32}"/>
              </a:ext>
            </a:extLst>
          </p:cNvPr>
          <p:cNvSpPr>
            <a:spLocks noGrp="1"/>
          </p:cNvSpPr>
          <p:nvPr>
            <p:ph type="dt" sz="half" idx="10"/>
          </p:nvPr>
        </p:nvSpPr>
        <p:spPr/>
        <p:txBody>
          <a:bodyPr/>
          <a:lstStyle/>
          <a:p>
            <a:fld id="{84167FAC-6163-EC47-8B83-CF102CB1225A}" type="datetimeFigureOut">
              <a:rPr lang="en-US" smtClean="0"/>
              <a:t>10/23/2023</a:t>
            </a:fld>
            <a:endParaRPr lang="en-US"/>
          </a:p>
        </p:txBody>
      </p:sp>
      <p:sp>
        <p:nvSpPr>
          <p:cNvPr id="5" name="Footer Placeholder 4">
            <a:extLst>
              <a:ext uri="{FF2B5EF4-FFF2-40B4-BE49-F238E27FC236}">
                <a16:creationId xmlns:a16="http://schemas.microsoft.com/office/drawing/2014/main" id="{4308B99C-EAED-E647-9B88-4448EC6AB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1BFACD-E36A-3745-810A-93EB014A0971}"/>
              </a:ext>
            </a:extLst>
          </p:cNvPr>
          <p:cNvSpPr>
            <a:spLocks noGrp="1"/>
          </p:cNvSpPr>
          <p:nvPr>
            <p:ph type="sldNum" sz="quarter" idx="12"/>
          </p:nvPr>
        </p:nvSpPr>
        <p:spPr/>
        <p:txBody>
          <a:bodyPr/>
          <a:lstStyle/>
          <a:p>
            <a:fld id="{12E1DB28-C858-B640-A2E7-25B61931ECFC}" type="slidenum">
              <a:rPr lang="en-US" smtClean="0"/>
              <a:t>‹#›</a:t>
            </a:fld>
            <a:endParaRPr lang="en-US"/>
          </a:p>
        </p:txBody>
      </p:sp>
    </p:spTree>
    <p:extLst>
      <p:ext uri="{BB962C8B-B14F-4D97-AF65-F5344CB8AC3E}">
        <p14:creationId xmlns:p14="http://schemas.microsoft.com/office/powerpoint/2010/main" val="15303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3DFC-F9AD-0A4F-A75F-C7FDB21494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613A0-35EB-0946-8CB0-18ECCFBA8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DE859-7B2A-DB49-820A-5ACC341E55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7301D5-B96D-2B44-AA39-26DCF5731B86}"/>
              </a:ext>
            </a:extLst>
          </p:cNvPr>
          <p:cNvSpPr>
            <a:spLocks noGrp="1"/>
          </p:cNvSpPr>
          <p:nvPr>
            <p:ph type="dt" sz="half" idx="10"/>
          </p:nvPr>
        </p:nvSpPr>
        <p:spPr/>
        <p:txBody>
          <a:bodyPr/>
          <a:lstStyle/>
          <a:p>
            <a:fld id="{84167FAC-6163-EC47-8B83-CF102CB1225A}" type="datetimeFigureOut">
              <a:rPr lang="en-US" smtClean="0"/>
              <a:t>10/23/2023</a:t>
            </a:fld>
            <a:endParaRPr lang="en-US"/>
          </a:p>
        </p:txBody>
      </p:sp>
      <p:sp>
        <p:nvSpPr>
          <p:cNvPr id="6" name="Footer Placeholder 5">
            <a:extLst>
              <a:ext uri="{FF2B5EF4-FFF2-40B4-BE49-F238E27FC236}">
                <a16:creationId xmlns:a16="http://schemas.microsoft.com/office/drawing/2014/main" id="{2E072E04-6A78-174F-8AEE-7B45A7A67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2C53D6-A1C4-7442-895E-9F18EFD74AB2}"/>
              </a:ext>
            </a:extLst>
          </p:cNvPr>
          <p:cNvSpPr>
            <a:spLocks noGrp="1"/>
          </p:cNvSpPr>
          <p:nvPr>
            <p:ph type="sldNum" sz="quarter" idx="12"/>
          </p:nvPr>
        </p:nvSpPr>
        <p:spPr/>
        <p:txBody>
          <a:bodyPr/>
          <a:lstStyle/>
          <a:p>
            <a:fld id="{12E1DB28-C858-B640-A2E7-25B61931ECFC}" type="slidenum">
              <a:rPr lang="en-US" smtClean="0"/>
              <a:t>‹#›</a:t>
            </a:fld>
            <a:endParaRPr lang="en-US"/>
          </a:p>
        </p:txBody>
      </p:sp>
    </p:spTree>
    <p:extLst>
      <p:ext uri="{BB962C8B-B14F-4D97-AF65-F5344CB8AC3E}">
        <p14:creationId xmlns:p14="http://schemas.microsoft.com/office/powerpoint/2010/main" val="313712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4F4B-B5F1-554E-B3BE-0C5996F31F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3CF951-103E-FC4E-995B-E2F68DA0F3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C01696-AEFD-6547-8431-3E705CB534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277437-3CFD-A74E-82EC-CAA903B716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13DEFC-358D-0744-AB47-099FA9B755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EFAB45-0242-4247-BBBA-BC8B362A2C51}"/>
              </a:ext>
            </a:extLst>
          </p:cNvPr>
          <p:cNvSpPr>
            <a:spLocks noGrp="1"/>
          </p:cNvSpPr>
          <p:nvPr>
            <p:ph type="dt" sz="half" idx="10"/>
          </p:nvPr>
        </p:nvSpPr>
        <p:spPr/>
        <p:txBody>
          <a:bodyPr/>
          <a:lstStyle/>
          <a:p>
            <a:fld id="{84167FAC-6163-EC47-8B83-CF102CB1225A}" type="datetimeFigureOut">
              <a:rPr lang="en-US" smtClean="0"/>
              <a:t>10/23/2023</a:t>
            </a:fld>
            <a:endParaRPr lang="en-US"/>
          </a:p>
        </p:txBody>
      </p:sp>
      <p:sp>
        <p:nvSpPr>
          <p:cNvPr id="8" name="Footer Placeholder 7">
            <a:extLst>
              <a:ext uri="{FF2B5EF4-FFF2-40B4-BE49-F238E27FC236}">
                <a16:creationId xmlns:a16="http://schemas.microsoft.com/office/drawing/2014/main" id="{99B19942-242B-7D4D-948A-CACCC71E26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E65517-725C-9841-8894-D0E10DB17446}"/>
              </a:ext>
            </a:extLst>
          </p:cNvPr>
          <p:cNvSpPr>
            <a:spLocks noGrp="1"/>
          </p:cNvSpPr>
          <p:nvPr>
            <p:ph type="sldNum" sz="quarter" idx="12"/>
          </p:nvPr>
        </p:nvSpPr>
        <p:spPr/>
        <p:txBody>
          <a:bodyPr/>
          <a:lstStyle/>
          <a:p>
            <a:fld id="{12E1DB28-C858-B640-A2E7-25B61931ECFC}" type="slidenum">
              <a:rPr lang="en-US" smtClean="0"/>
              <a:t>‹#›</a:t>
            </a:fld>
            <a:endParaRPr lang="en-US"/>
          </a:p>
        </p:txBody>
      </p:sp>
    </p:spTree>
    <p:extLst>
      <p:ext uri="{BB962C8B-B14F-4D97-AF65-F5344CB8AC3E}">
        <p14:creationId xmlns:p14="http://schemas.microsoft.com/office/powerpoint/2010/main" val="329457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AD47A-940D-B645-9512-8501AFC249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808764-0FE3-454E-90E8-652C719D2357}"/>
              </a:ext>
            </a:extLst>
          </p:cNvPr>
          <p:cNvSpPr>
            <a:spLocks noGrp="1"/>
          </p:cNvSpPr>
          <p:nvPr>
            <p:ph type="dt" sz="half" idx="10"/>
          </p:nvPr>
        </p:nvSpPr>
        <p:spPr/>
        <p:txBody>
          <a:bodyPr/>
          <a:lstStyle/>
          <a:p>
            <a:fld id="{84167FAC-6163-EC47-8B83-CF102CB1225A}" type="datetimeFigureOut">
              <a:rPr lang="en-US" smtClean="0"/>
              <a:t>10/23/2023</a:t>
            </a:fld>
            <a:endParaRPr lang="en-US"/>
          </a:p>
        </p:txBody>
      </p:sp>
      <p:sp>
        <p:nvSpPr>
          <p:cNvPr id="4" name="Footer Placeholder 3">
            <a:extLst>
              <a:ext uri="{FF2B5EF4-FFF2-40B4-BE49-F238E27FC236}">
                <a16:creationId xmlns:a16="http://schemas.microsoft.com/office/drawing/2014/main" id="{DD768792-136E-DB47-BFB6-F439E29FEC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82B0B0-E57C-9A4A-A50D-E8159DE3113D}"/>
              </a:ext>
            </a:extLst>
          </p:cNvPr>
          <p:cNvSpPr>
            <a:spLocks noGrp="1"/>
          </p:cNvSpPr>
          <p:nvPr>
            <p:ph type="sldNum" sz="quarter" idx="12"/>
          </p:nvPr>
        </p:nvSpPr>
        <p:spPr/>
        <p:txBody>
          <a:bodyPr/>
          <a:lstStyle/>
          <a:p>
            <a:fld id="{12E1DB28-C858-B640-A2E7-25B61931ECFC}" type="slidenum">
              <a:rPr lang="en-US" smtClean="0"/>
              <a:t>‹#›</a:t>
            </a:fld>
            <a:endParaRPr lang="en-US"/>
          </a:p>
        </p:txBody>
      </p:sp>
    </p:spTree>
    <p:extLst>
      <p:ext uri="{BB962C8B-B14F-4D97-AF65-F5344CB8AC3E}">
        <p14:creationId xmlns:p14="http://schemas.microsoft.com/office/powerpoint/2010/main" val="2263817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C94150-5152-FE4A-B45C-1187F3FDF7BF}"/>
              </a:ext>
            </a:extLst>
          </p:cNvPr>
          <p:cNvSpPr>
            <a:spLocks noGrp="1"/>
          </p:cNvSpPr>
          <p:nvPr>
            <p:ph type="dt" sz="half" idx="10"/>
          </p:nvPr>
        </p:nvSpPr>
        <p:spPr/>
        <p:txBody>
          <a:bodyPr/>
          <a:lstStyle/>
          <a:p>
            <a:fld id="{84167FAC-6163-EC47-8B83-CF102CB1225A}" type="datetimeFigureOut">
              <a:rPr lang="en-US" smtClean="0"/>
              <a:t>10/23/2023</a:t>
            </a:fld>
            <a:endParaRPr lang="en-US"/>
          </a:p>
        </p:txBody>
      </p:sp>
      <p:sp>
        <p:nvSpPr>
          <p:cNvPr id="3" name="Footer Placeholder 2">
            <a:extLst>
              <a:ext uri="{FF2B5EF4-FFF2-40B4-BE49-F238E27FC236}">
                <a16:creationId xmlns:a16="http://schemas.microsoft.com/office/drawing/2014/main" id="{315E0D34-5CF1-A04C-9C9D-C4090569DB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EF60BB-A459-CA4A-BA1C-71ED4A0D90C5}"/>
              </a:ext>
            </a:extLst>
          </p:cNvPr>
          <p:cNvSpPr>
            <a:spLocks noGrp="1"/>
          </p:cNvSpPr>
          <p:nvPr>
            <p:ph type="sldNum" sz="quarter" idx="12"/>
          </p:nvPr>
        </p:nvSpPr>
        <p:spPr/>
        <p:txBody>
          <a:bodyPr/>
          <a:lstStyle/>
          <a:p>
            <a:fld id="{12E1DB28-C858-B640-A2E7-25B61931ECFC}" type="slidenum">
              <a:rPr lang="en-US" smtClean="0"/>
              <a:t>‹#›</a:t>
            </a:fld>
            <a:endParaRPr lang="en-US"/>
          </a:p>
        </p:txBody>
      </p:sp>
    </p:spTree>
    <p:extLst>
      <p:ext uri="{BB962C8B-B14F-4D97-AF65-F5344CB8AC3E}">
        <p14:creationId xmlns:p14="http://schemas.microsoft.com/office/powerpoint/2010/main" val="3957136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3FA3-01B8-E743-8DB7-401D7A2B5E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8D355A-6691-1344-956C-052A29778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E862CE-5571-E54B-B403-5E507A190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B1608-E130-4D47-9348-9894FCFEEBD8}"/>
              </a:ext>
            </a:extLst>
          </p:cNvPr>
          <p:cNvSpPr>
            <a:spLocks noGrp="1"/>
          </p:cNvSpPr>
          <p:nvPr>
            <p:ph type="dt" sz="half" idx="10"/>
          </p:nvPr>
        </p:nvSpPr>
        <p:spPr/>
        <p:txBody>
          <a:bodyPr/>
          <a:lstStyle/>
          <a:p>
            <a:fld id="{84167FAC-6163-EC47-8B83-CF102CB1225A}" type="datetimeFigureOut">
              <a:rPr lang="en-US" smtClean="0"/>
              <a:t>10/23/2023</a:t>
            </a:fld>
            <a:endParaRPr lang="en-US"/>
          </a:p>
        </p:txBody>
      </p:sp>
      <p:sp>
        <p:nvSpPr>
          <p:cNvPr id="6" name="Footer Placeholder 5">
            <a:extLst>
              <a:ext uri="{FF2B5EF4-FFF2-40B4-BE49-F238E27FC236}">
                <a16:creationId xmlns:a16="http://schemas.microsoft.com/office/drawing/2014/main" id="{4ECC390F-5019-A848-8D2A-629A5B3C3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96B05C-7E21-414E-80B9-430DA0C7F15C}"/>
              </a:ext>
            </a:extLst>
          </p:cNvPr>
          <p:cNvSpPr>
            <a:spLocks noGrp="1"/>
          </p:cNvSpPr>
          <p:nvPr>
            <p:ph type="sldNum" sz="quarter" idx="12"/>
          </p:nvPr>
        </p:nvSpPr>
        <p:spPr/>
        <p:txBody>
          <a:bodyPr/>
          <a:lstStyle/>
          <a:p>
            <a:fld id="{12E1DB28-C858-B640-A2E7-25B61931ECFC}" type="slidenum">
              <a:rPr lang="en-US" smtClean="0"/>
              <a:t>‹#›</a:t>
            </a:fld>
            <a:endParaRPr lang="en-US"/>
          </a:p>
        </p:txBody>
      </p:sp>
    </p:spTree>
    <p:extLst>
      <p:ext uri="{BB962C8B-B14F-4D97-AF65-F5344CB8AC3E}">
        <p14:creationId xmlns:p14="http://schemas.microsoft.com/office/powerpoint/2010/main" val="114064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81AB5-502E-394D-8559-6D497ADD8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337BDD-C05A-E64C-8520-390493C86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DA6562-E338-8848-9E40-715318A8A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40C16A-C817-8A4F-BDD1-7E67775B339F}"/>
              </a:ext>
            </a:extLst>
          </p:cNvPr>
          <p:cNvSpPr>
            <a:spLocks noGrp="1"/>
          </p:cNvSpPr>
          <p:nvPr>
            <p:ph type="dt" sz="half" idx="10"/>
          </p:nvPr>
        </p:nvSpPr>
        <p:spPr/>
        <p:txBody>
          <a:bodyPr/>
          <a:lstStyle/>
          <a:p>
            <a:fld id="{84167FAC-6163-EC47-8B83-CF102CB1225A}" type="datetimeFigureOut">
              <a:rPr lang="en-US" smtClean="0"/>
              <a:t>10/23/2023</a:t>
            </a:fld>
            <a:endParaRPr lang="en-US"/>
          </a:p>
        </p:txBody>
      </p:sp>
      <p:sp>
        <p:nvSpPr>
          <p:cNvPr id="6" name="Footer Placeholder 5">
            <a:extLst>
              <a:ext uri="{FF2B5EF4-FFF2-40B4-BE49-F238E27FC236}">
                <a16:creationId xmlns:a16="http://schemas.microsoft.com/office/drawing/2014/main" id="{4FF31E09-6720-A243-B7E3-16F7B85E4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B6A7C5-EF71-A449-9C25-5BA608A47A5A}"/>
              </a:ext>
            </a:extLst>
          </p:cNvPr>
          <p:cNvSpPr>
            <a:spLocks noGrp="1"/>
          </p:cNvSpPr>
          <p:nvPr>
            <p:ph type="sldNum" sz="quarter" idx="12"/>
          </p:nvPr>
        </p:nvSpPr>
        <p:spPr/>
        <p:txBody>
          <a:bodyPr/>
          <a:lstStyle/>
          <a:p>
            <a:fld id="{12E1DB28-C858-B640-A2E7-25B61931ECFC}" type="slidenum">
              <a:rPr lang="en-US" smtClean="0"/>
              <a:t>‹#›</a:t>
            </a:fld>
            <a:endParaRPr lang="en-US"/>
          </a:p>
        </p:txBody>
      </p:sp>
    </p:spTree>
    <p:extLst>
      <p:ext uri="{BB962C8B-B14F-4D97-AF65-F5344CB8AC3E}">
        <p14:creationId xmlns:p14="http://schemas.microsoft.com/office/powerpoint/2010/main" val="100232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2A5ACB-A0E8-5A45-937C-50AD757C38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D04F4C-CB29-774D-AC77-89F8B10D2B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F0899-9052-CE4B-9E29-E6145303E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67FAC-6163-EC47-8B83-CF102CB1225A}" type="datetimeFigureOut">
              <a:rPr lang="en-US" smtClean="0"/>
              <a:t>10/23/2023</a:t>
            </a:fld>
            <a:endParaRPr lang="en-US"/>
          </a:p>
        </p:txBody>
      </p:sp>
      <p:sp>
        <p:nvSpPr>
          <p:cNvPr id="5" name="Footer Placeholder 4">
            <a:extLst>
              <a:ext uri="{FF2B5EF4-FFF2-40B4-BE49-F238E27FC236}">
                <a16:creationId xmlns:a16="http://schemas.microsoft.com/office/drawing/2014/main" id="{2EC5CDC2-8FD8-1F49-A32B-3AC3B3E959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1F6B15-7075-0545-BC47-E751FBDB5B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1DB28-C858-B640-A2E7-25B61931ECFC}" type="slidenum">
              <a:rPr lang="en-US" smtClean="0"/>
              <a:t>‹#›</a:t>
            </a:fld>
            <a:endParaRPr lang="en-US"/>
          </a:p>
        </p:txBody>
      </p:sp>
    </p:spTree>
    <p:extLst>
      <p:ext uri="{BB962C8B-B14F-4D97-AF65-F5344CB8AC3E}">
        <p14:creationId xmlns:p14="http://schemas.microsoft.com/office/powerpoint/2010/main" val="1119989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redlands.edu/study/schools-and-centers/school-of-education/advising-fieldwork--credentialing/advising-services/" TargetMode="External"/><Relationship Id="rId5" Type="http://schemas.openxmlformats.org/officeDocument/2006/relationships/image" Target="../media/image13.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3.jpe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ocpd.redlands.edu/" TargetMode="External"/><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2.xml"/><Relationship Id="rId4" Type="http://schemas.openxmlformats.org/officeDocument/2006/relationships/notesSlide" Target="../notesSlides/notesSlide5.xml"/><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3BF9-14B7-F647-BDF6-1DEEA15922A9}"/>
              </a:ext>
            </a:extLst>
          </p:cNvPr>
          <p:cNvSpPr>
            <a:spLocks noGrp="1"/>
          </p:cNvSpPr>
          <p:nvPr>
            <p:ph type="ctrTitle"/>
          </p:nvPr>
        </p:nvSpPr>
        <p:spPr>
          <a:xfrm>
            <a:off x="337751" y="1600200"/>
            <a:ext cx="9943070" cy="1155679"/>
          </a:xfrm>
        </p:spPr>
        <p:txBody>
          <a:bodyPr>
            <a:normAutofit/>
          </a:bodyPr>
          <a:lstStyle/>
          <a:p>
            <a:pPr algn="l"/>
            <a:r>
              <a:rPr lang="en-US" sz="6600" b="1">
                <a:solidFill>
                  <a:srgbClr val="7A2426"/>
                </a:solidFill>
                <a:latin typeface="Arial Narrow" panose="020B0604020202020204" pitchFamily="34" charset="0"/>
                <a:cs typeface="Arial Narrow" panose="020B0604020202020204" pitchFamily="34" charset="0"/>
              </a:rPr>
              <a:t>Orientation to Fieldwork</a:t>
            </a:r>
          </a:p>
        </p:txBody>
      </p:sp>
      <p:sp>
        <p:nvSpPr>
          <p:cNvPr id="3" name="Subtitle 2">
            <a:extLst>
              <a:ext uri="{FF2B5EF4-FFF2-40B4-BE49-F238E27FC236}">
                <a16:creationId xmlns:a16="http://schemas.microsoft.com/office/drawing/2014/main" id="{C684B303-50B3-2A4C-8E7C-54FDEBB4F40E}"/>
              </a:ext>
            </a:extLst>
          </p:cNvPr>
          <p:cNvSpPr>
            <a:spLocks noGrp="1"/>
          </p:cNvSpPr>
          <p:nvPr>
            <p:ph type="subTitle" idx="1"/>
          </p:nvPr>
        </p:nvSpPr>
        <p:spPr>
          <a:xfrm>
            <a:off x="164604" y="5586900"/>
            <a:ext cx="5423395" cy="870346"/>
          </a:xfrm>
        </p:spPr>
        <p:txBody>
          <a:bodyPr vert="horz" lIns="91440" tIns="45720" rIns="91440" bIns="45720" rtlCol="0" anchor="t">
            <a:normAutofit/>
          </a:bodyPr>
          <a:lstStyle/>
          <a:p>
            <a:pPr algn="l"/>
            <a:r>
              <a:rPr lang="en-US" b="1" dirty="0">
                <a:solidFill>
                  <a:schemeClr val="bg2">
                    <a:lumMod val="90000"/>
                  </a:schemeClr>
                </a:solidFill>
                <a:latin typeface="Californian FB" panose="0207040306080B030204" pitchFamily="18" charset="77"/>
              </a:rPr>
              <a:t>Guidance for students in the School Counseling program</a:t>
            </a:r>
          </a:p>
          <a:p>
            <a:pPr algn="l"/>
            <a:endParaRPr lang="en-US" b="1" dirty="0">
              <a:solidFill>
                <a:schemeClr val="bg2">
                  <a:lumMod val="90000"/>
                </a:schemeClr>
              </a:solidFill>
              <a:latin typeface="Californian FB" panose="0207040306080B030204" pitchFamily="18" charset="77"/>
            </a:endParaRPr>
          </a:p>
          <a:p>
            <a:pPr algn="l"/>
            <a:endParaRPr lang="en-US" b="1" dirty="0">
              <a:solidFill>
                <a:schemeClr val="bg2">
                  <a:lumMod val="90000"/>
                </a:schemeClr>
              </a:solidFill>
              <a:latin typeface="Californian FB" panose="0207040306080B030204" pitchFamily="18" charset="77"/>
            </a:endParaRPr>
          </a:p>
        </p:txBody>
      </p:sp>
      <p:pic>
        <p:nvPicPr>
          <p:cNvPr id="9" name="Audio 8">
            <a:hlinkClick r:id="" action="ppaction://media"/>
            <a:extLst>
              <a:ext uri="{FF2B5EF4-FFF2-40B4-BE49-F238E27FC236}">
                <a16:creationId xmlns:a16="http://schemas.microsoft.com/office/drawing/2014/main" id="{A8A202CB-FDDB-4CA8-71CD-D0902BDEC2F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4844320"/>
      </p:ext>
    </p:extLst>
  </p:cSld>
  <p:clrMapOvr>
    <a:masterClrMapping/>
  </p:clrMapOvr>
  <mc:AlternateContent xmlns:mc="http://schemas.openxmlformats.org/markup-compatibility/2006">
    <mc:Choice xmlns:p14="http://schemas.microsoft.com/office/powerpoint/2010/main" Requires="p14">
      <p:transition spd="slow" p14:dur="2000" advTm="8836"/>
    </mc:Choice>
    <mc:Fallback>
      <p:transition spd="slow" advTm="8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39C8-7618-B445-BABB-FFCEB7549AB5}"/>
              </a:ext>
            </a:extLst>
          </p:cNvPr>
          <p:cNvSpPr>
            <a:spLocks noGrp="1"/>
          </p:cNvSpPr>
          <p:nvPr>
            <p:ph type="title"/>
          </p:nvPr>
        </p:nvSpPr>
        <p:spPr/>
        <p:txBody>
          <a:bodyPr>
            <a:normAutofit/>
          </a:bodyPr>
          <a:lstStyle/>
          <a:p>
            <a:r>
              <a:rPr lang="en-US" sz="4800" b="1">
                <a:solidFill>
                  <a:srgbClr val="7A2426"/>
                </a:solidFill>
                <a:latin typeface="Arial Narrow" panose="020B0604020202020204" pitchFamily="34" charset="0"/>
                <a:cs typeface="Arial Narrow" panose="020B0604020202020204" pitchFamily="34" charset="0"/>
              </a:rPr>
              <a:t>ADVANCING TO FIELDWORK</a:t>
            </a:r>
            <a:endParaRPr lang="en-US" sz="4800"/>
          </a:p>
        </p:txBody>
      </p:sp>
      <p:pic>
        <p:nvPicPr>
          <p:cNvPr id="6" name="Picture 6">
            <a:extLst>
              <a:ext uri="{FF2B5EF4-FFF2-40B4-BE49-F238E27FC236}">
                <a16:creationId xmlns:a16="http://schemas.microsoft.com/office/drawing/2014/main" id="{8BA7D8DB-5404-4D50-A6B4-8CE4FC0AE929}"/>
              </a:ext>
            </a:extLst>
          </p:cNvPr>
          <p:cNvPicPr>
            <a:picLocks noChangeAspect="1"/>
          </p:cNvPicPr>
          <p:nvPr/>
        </p:nvPicPr>
        <p:blipFill>
          <a:blip r:embed="rId6"/>
          <a:stretch>
            <a:fillRect/>
          </a:stretch>
        </p:blipFill>
        <p:spPr>
          <a:xfrm>
            <a:off x="135466" y="557741"/>
            <a:ext cx="10905066" cy="6131982"/>
          </a:xfrm>
          <a:prstGeom prst="rect">
            <a:avLst/>
          </a:prstGeom>
        </p:spPr>
      </p:pic>
      <p:pic>
        <p:nvPicPr>
          <p:cNvPr id="5" name="Audio 4">
            <a:hlinkClick r:id="" action="ppaction://media"/>
            <a:extLst>
              <a:ext uri="{FF2B5EF4-FFF2-40B4-BE49-F238E27FC236}">
                <a16:creationId xmlns:a16="http://schemas.microsoft.com/office/drawing/2014/main" id="{37064C8B-C587-182C-DC91-C615E7884D1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4390296"/>
      </p:ext>
    </p:extLst>
  </p:cSld>
  <p:clrMapOvr>
    <a:masterClrMapping/>
  </p:clrMapOvr>
  <mc:AlternateContent xmlns:mc="http://schemas.openxmlformats.org/markup-compatibility/2006">
    <mc:Choice xmlns:p14="http://schemas.microsoft.com/office/powerpoint/2010/main" Requires="p14">
      <p:transition spd="slow" p14:dur="2000" advTm="119956"/>
    </mc:Choice>
    <mc:Fallback>
      <p:transition spd="slow" advTm="119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39C8-7618-B445-BABB-FFCEB7549AB5}"/>
              </a:ext>
            </a:extLst>
          </p:cNvPr>
          <p:cNvSpPr>
            <a:spLocks noGrp="1"/>
          </p:cNvSpPr>
          <p:nvPr>
            <p:ph type="title"/>
          </p:nvPr>
        </p:nvSpPr>
        <p:spPr>
          <a:xfrm>
            <a:off x="838200" y="167417"/>
            <a:ext cx="10515600" cy="1325563"/>
          </a:xfrm>
        </p:spPr>
        <p:txBody>
          <a:bodyPr>
            <a:normAutofit/>
          </a:bodyPr>
          <a:lstStyle/>
          <a:p>
            <a:r>
              <a:rPr lang="en-US" sz="4800" b="1" dirty="0">
                <a:solidFill>
                  <a:schemeClr val="bg1"/>
                </a:solidFill>
                <a:latin typeface="Arial Narrow" panose="020B0604020202020204" pitchFamily="34" charset="0"/>
                <a:cs typeface="Arial Narrow" panose="020B0604020202020204" pitchFamily="34" charset="0"/>
              </a:rPr>
              <a:t>QUESTIONS</a:t>
            </a:r>
            <a:endParaRPr lang="en-US" sz="4800" dirty="0">
              <a:solidFill>
                <a:schemeClr val="bg1"/>
              </a:solidFill>
            </a:endParaRPr>
          </a:p>
        </p:txBody>
      </p:sp>
      <p:pic>
        <p:nvPicPr>
          <p:cNvPr id="4" name="Picture 3">
            <a:extLst>
              <a:ext uri="{FF2B5EF4-FFF2-40B4-BE49-F238E27FC236}">
                <a16:creationId xmlns:a16="http://schemas.microsoft.com/office/drawing/2014/main" id="{0D07411C-5747-6EAB-2A9D-A9423D4DE536}"/>
              </a:ext>
            </a:extLst>
          </p:cNvPr>
          <p:cNvPicPr>
            <a:picLocks noChangeAspect="1"/>
          </p:cNvPicPr>
          <p:nvPr/>
        </p:nvPicPr>
        <p:blipFill>
          <a:blip r:embed="rId5"/>
          <a:stretch>
            <a:fillRect/>
          </a:stretch>
        </p:blipFill>
        <p:spPr>
          <a:xfrm>
            <a:off x="449180" y="1983672"/>
            <a:ext cx="8444088" cy="1899918"/>
          </a:xfrm>
          <a:prstGeom prst="rect">
            <a:avLst/>
          </a:prstGeom>
        </p:spPr>
      </p:pic>
      <p:sp>
        <p:nvSpPr>
          <p:cNvPr id="7" name="Content Placeholder 2">
            <a:extLst>
              <a:ext uri="{FF2B5EF4-FFF2-40B4-BE49-F238E27FC236}">
                <a16:creationId xmlns:a16="http://schemas.microsoft.com/office/drawing/2014/main" id="{7B007903-0CEA-E747-5B20-95DC24C7392D}"/>
              </a:ext>
            </a:extLst>
          </p:cNvPr>
          <p:cNvSpPr>
            <a:spLocks noGrp="1"/>
          </p:cNvSpPr>
          <p:nvPr>
            <p:ph idx="1"/>
          </p:nvPr>
        </p:nvSpPr>
        <p:spPr>
          <a:xfrm>
            <a:off x="449180" y="3883590"/>
            <a:ext cx="8678556" cy="2071548"/>
          </a:xfrm>
        </p:spPr>
        <p:txBody>
          <a:bodyPr anchor="ctr">
            <a:normAutofit/>
          </a:bodyPr>
          <a:lstStyle/>
          <a:p>
            <a:pPr marL="0" indent="0">
              <a:buNone/>
            </a:pPr>
            <a:r>
              <a:rPr lang="en-US" sz="2000" b="1" dirty="0">
                <a:latin typeface="Californian FB" panose="0207040306080B030204" pitchFamily="18" charset="77"/>
              </a:rPr>
              <a:t>Have questions about the fieldwork component of your program?</a:t>
            </a:r>
          </a:p>
          <a:p>
            <a:pPr marL="0" indent="0">
              <a:buNone/>
            </a:pPr>
            <a:endParaRPr lang="en-US" sz="2000" b="1" dirty="0">
              <a:latin typeface="Californian FB" panose="0207040306080B030204" pitchFamily="18" charset="77"/>
            </a:endParaRPr>
          </a:p>
          <a:p>
            <a:pPr marL="0" indent="0">
              <a:buNone/>
            </a:pPr>
            <a:r>
              <a:rPr lang="en-US" sz="2000" b="1" dirty="0">
                <a:latin typeface="Californian FB" panose="0207040306080B030204" pitchFamily="18" charset="77"/>
                <a:hlinkClick r:id="rId6"/>
              </a:rPr>
              <a:t>Book an individual appointment</a:t>
            </a:r>
            <a:endParaRPr lang="en-US" sz="2000" b="1" dirty="0">
              <a:latin typeface="Californian FB" panose="0207040306080B030204" pitchFamily="18" charset="77"/>
            </a:endParaRPr>
          </a:p>
        </p:txBody>
      </p:sp>
      <p:pic>
        <p:nvPicPr>
          <p:cNvPr id="5" name="Audio 4">
            <a:hlinkClick r:id="" action="ppaction://media"/>
            <a:extLst>
              <a:ext uri="{FF2B5EF4-FFF2-40B4-BE49-F238E27FC236}">
                <a16:creationId xmlns:a16="http://schemas.microsoft.com/office/drawing/2014/main" id="{5013B695-B155-1383-32DC-9FB4BB666BA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2406056"/>
      </p:ext>
    </p:extLst>
  </p:cSld>
  <p:clrMapOvr>
    <a:masterClrMapping/>
  </p:clrMapOvr>
  <mc:AlternateContent xmlns:mc="http://schemas.openxmlformats.org/markup-compatibility/2006">
    <mc:Choice xmlns:p14="http://schemas.microsoft.com/office/powerpoint/2010/main" Requires="p14">
      <p:transition spd="slow" p14:dur="2000" advTm="33709"/>
    </mc:Choice>
    <mc:Fallback>
      <p:transition spd="slow" advTm="33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39C8-7618-B445-BABB-FFCEB7549AB5}"/>
              </a:ext>
            </a:extLst>
          </p:cNvPr>
          <p:cNvSpPr>
            <a:spLocks noGrp="1"/>
          </p:cNvSpPr>
          <p:nvPr>
            <p:ph type="title"/>
          </p:nvPr>
        </p:nvSpPr>
        <p:spPr/>
        <p:txBody>
          <a:bodyPr>
            <a:normAutofit/>
          </a:bodyPr>
          <a:lstStyle/>
          <a:p>
            <a:r>
              <a:rPr lang="en-US" sz="4800" b="1">
                <a:solidFill>
                  <a:srgbClr val="7A2426"/>
                </a:solidFill>
                <a:latin typeface="Arial Narrow" panose="020B0604020202020204" pitchFamily="34" charset="0"/>
                <a:cs typeface="Arial Narrow" panose="020B0604020202020204" pitchFamily="34" charset="0"/>
              </a:rPr>
              <a:t>AGENDA</a:t>
            </a:r>
            <a:endParaRPr lang="en-US" sz="4800"/>
          </a:p>
        </p:txBody>
      </p:sp>
      <p:sp>
        <p:nvSpPr>
          <p:cNvPr id="3" name="Content Placeholder 2">
            <a:extLst>
              <a:ext uri="{FF2B5EF4-FFF2-40B4-BE49-F238E27FC236}">
                <a16:creationId xmlns:a16="http://schemas.microsoft.com/office/drawing/2014/main" id="{6F21D229-34E8-124D-8C9B-6D827DA9A008}"/>
              </a:ext>
            </a:extLst>
          </p:cNvPr>
          <p:cNvSpPr>
            <a:spLocks noGrp="1"/>
          </p:cNvSpPr>
          <p:nvPr>
            <p:ph idx="1"/>
          </p:nvPr>
        </p:nvSpPr>
        <p:spPr/>
        <p:txBody>
          <a:bodyPr>
            <a:normAutofit/>
          </a:bodyPr>
          <a:lstStyle/>
          <a:p>
            <a:pPr marL="0" indent="0">
              <a:lnSpc>
                <a:spcPct val="160000"/>
              </a:lnSpc>
              <a:buNone/>
            </a:pPr>
            <a:r>
              <a:rPr lang="en-US" sz="3200" b="1">
                <a:solidFill>
                  <a:srgbClr val="7A2426"/>
                </a:solidFill>
                <a:latin typeface="Californian FB" panose="0207040306080B030204" pitchFamily="18" charset="77"/>
              </a:rPr>
              <a:t>Fieldwork/requirements</a:t>
            </a:r>
          </a:p>
          <a:p>
            <a:pPr marL="0" indent="0">
              <a:lnSpc>
                <a:spcPct val="160000"/>
              </a:lnSpc>
              <a:buNone/>
            </a:pPr>
            <a:r>
              <a:rPr lang="en-US" sz="3200" b="1">
                <a:solidFill>
                  <a:srgbClr val="7A2426"/>
                </a:solidFill>
                <a:latin typeface="Californian FB" panose="0207040306080B030204" pitchFamily="18" charset="77"/>
              </a:rPr>
              <a:t>Pre-Fieldwork</a:t>
            </a:r>
          </a:p>
          <a:p>
            <a:pPr marL="0" indent="0">
              <a:lnSpc>
                <a:spcPct val="160000"/>
              </a:lnSpc>
              <a:buNone/>
            </a:pPr>
            <a:r>
              <a:rPr lang="en-US" sz="3200" b="1">
                <a:solidFill>
                  <a:srgbClr val="7A2426"/>
                </a:solidFill>
                <a:latin typeface="Californian FB" panose="0207040306080B030204" pitchFamily="18" charset="77"/>
              </a:rPr>
              <a:t>Fieldwork Fair</a:t>
            </a:r>
          </a:p>
          <a:p>
            <a:pPr marL="0" indent="0">
              <a:lnSpc>
                <a:spcPct val="160000"/>
              </a:lnSpc>
              <a:buNone/>
            </a:pPr>
            <a:r>
              <a:rPr lang="en-US" sz="3200" b="1">
                <a:solidFill>
                  <a:srgbClr val="7A2426"/>
                </a:solidFill>
                <a:latin typeface="Californian FB" panose="0207040306080B030204" pitchFamily="18" charset="77"/>
              </a:rPr>
              <a:t>Advancing to Fieldwork</a:t>
            </a:r>
          </a:p>
        </p:txBody>
      </p:sp>
      <p:pic>
        <p:nvPicPr>
          <p:cNvPr id="8" name="Audio 7">
            <a:hlinkClick r:id="" action="ppaction://media"/>
            <a:extLst>
              <a:ext uri="{FF2B5EF4-FFF2-40B4-BE49-F238E27FC236}">
                <a16:creationId xmlns:a16="http://schemas.microsoft.com/office/drawing/2014/main" id="{7320371E-035E-D134-BC1D-5EFF483AB1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40048433"/>
      </p:ext>
    </p:extLst>
  </p:cSld>
  <p:clrMapOvr>
    <a:masterClrMapping/>
  </p:clrMapOvr>
  <mc:AlternateContent xmlns:mc="http://schemas.openxmlformats.org/markup-compatibility/2006">
    <mc:Choice xmlns:p14="http://schemas.microsoft.com/office/powerpoint/2010/main" Requires="p14">
      <p:transition spd="slow" p14:dur="2000" advTm="16211"/>
    </mc:Choice>
    <mc:Fallback>
      <p:transition spd="slow" advTm="1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39C8-7618-B445-BABB-FFCEB7549AB5}"/>
              </a:ext>
            </a:extLst>
          </p:cNvPr>
          <p:cNvSpPr>
            <a:spLocks noGrp="1"/>
          </p:cNvSpPr>
          <p:nvPr>
            <p:ph type="title"/>
          </p:nvPr>
        </p:nvSpPr>
        <p:spPr/>
        <p:txBody>
          <a:bodyPr>
            <a:normAutofit/>
          </a:bodyPr>
          <a:lstStyle/>
          <a:p>
            <a:r>
              <a:rPr lang="en-US" sz="4800" b="1">
                <a:solidFill>
                  <a:srgbClr val="7A2426"/>
                </a:solidFill>
                <a:latin typeface="Arial Narrow" panose="020B0604020202020204" pitchFamily="34" charset="0"/>
              </a:rPr>
              <a:t>What is fieldwork?</a:t>
            </a:r>
            <a:endParaRPr lang="en-US" sz="4800"/>
          </a:p>
        </p:txBody>
      </p:sp>
      <p:sp>
        <p:nvSpPr>
          <p:cNvPr id="3" name="Content Placeholder 2">
            <a:extLst>
              <a:ext uri="{FF2B5EF4-FFF2-40B4-BE49-F238E27FC236}">
                <a16:creationId xmlns:a16="http://schemas.microsoft.com/office/drawing/2014/main" id="{6F21D229-34E8-124D-8C9B-6D827DA9A008}"/>
              </a:ext>
            </a:extLst>
          </p:cNvPr>
          <p:cNvSpPr>
            <a:spLocks noGrp="1"/>
          </p:cNvSpPr>
          <p:nvPr>
            <p:ph idx="1"/>
          </p:nvPr>
        </p:nvSpPr>
        <p:spPr/>
        <p:txBody>
          <a:bodyPr>
            <a:normAutofit/>
          </a:bodyPr>
          <a:lstStyle/>
          <a:p>
            <a:pPr fontAlgn="base">
              <a:lnSpc>
                <a:spcPct val="150000"/>
              </a:lnSpc>
            </a:pPr>
            <a:r>
              <a:rPr lang="en-US" sz="2600">
                <a:latin typeface="Daytona" panose="020B0604030500040204" pitchFamily="34" charset="0"/>
              </a:rPr>
              <a:t>Indirect/Direct experiences</a:t>
            </a:r>
          </a:p>
          <a:p>
            <a:pPr fontAlgn="base">
              <a:lnSpc>
                <a:spcPct val="150000"/>
              </a:lnSpc>
            </a:pPr>
            <a:r>
              <a:rPr lang="en-US" sz="2600">
                <a:latin typeface="Daytona" panose="020B0604030500040204" pitchFamily="34" charset="0"/>
              </a:rPr>
              <a:t>One on one</a:t>
            </a:r>
          </a:p>
          <a:p>
            <a:pPr fontAlgn="base">
              <a:lnSpc>
                <a:spcPct val="150000"/>
              </a:lnSpc>
            </a:pPr>
            <a:r>
              <a:rPr lang="en-US" sz="2600">
                <a:latin typeface="Daytona" panose="020B0604030500040204" pitchFamily="34" charset="0"/>
              </a:rPr>
              <a:t>Group settings</a:t>
            </a:r>
          </a:p>
          <a:p>
            <a:pPr fontAlgn="base">
              <a:lnSpc>
                <a:spcPct val="150000"/>
              </a:lnSpc>
            </a:pPr>
            <a:r>
              <a:rPr lang="en-US" sz="2600">
                <a:latin typeface="Daytona" panose="020B0604030500040204" pitchFamily="34" charset="0"/>
              </a:rPr>
              <a:t>Activities dependent on setting</a:t>
            </a:r>
          </a:p>
        </p:txBody>
      </p:sp>
      <p:pic>
        <p:nvPicPr>
          <p:cNvPr id="7" name="Audio 6">
            <a:hlinkClick r:id="" action="ppaction://media"/>
            <a:extLst>
              <a:ext uri="{FF2B5EF4-FFF2-40B4-BE49-F238E27FC236}">
                <a16:creationId xmlns:a16="http://schemas.microsoft.com/office/drawing/2014/main" id="{09FC3A3F-548B-4E8B-F972-75107F4EFFB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37737638"/>
      </p:ext>
    </p:extLst>
  </p:cSld>
  <p:clrMapOvr>
    <a:masterClrMapping/>
  </p:clrMapOvr>
  <mc:AlternateContent xmlns:mc="http://schemas.openxmlformats.org/markup-compatibility/2006">
    <mc:Choice xmlns:p14="http://schemas.microsoft.com/office/powerpoint/2010/main" Requires="p14">
      <p:transition spd="slow" p14:dur="2000" advTm="123163"/>
    </mc:Choice>
    <mc:Fallback>
      <p:transition spd="slow" advTm="12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39C8-7618-B445-BABB-FFCEB7549AB5}"/>
              </a:ext>
            </a:extLst>
          </p:cNvPr>
          <p:cNvSpPr>
            <a:spLocks noGrp="1"/>
          </p:cNvSpPr>
          <p:nvPr>
            <p:ph type="title"/>
          </p:nvPr>
        </p:nvSpPr>
        <p:spPr/>
        <p:txBody>
          <a:bodyPr>
            <a:normAutofit/>
          </a:bodyPr>
          <a:lstStyle/>
          <a:p>
            <a:r>
              <a:rPr lang="en-US" sz="4800" b="1">
                <a:solidFill>
                  <a:srgbClr val="7A2426"/>
                </a:solidFill>
                <a:latin typeface="Arial Narrow" panose="020B0604020202020204" pitchFamily="34" charset="0"/>
                <a:cs typeface="Arial Narrow" panose="020B0604020202020204" pitchFamily="34" charset="0"/>
              </a:rPr>
              <a:t>FIELDWORK REQUIREMENTS</a:t>
            </a:r>
            <a:endParaRPr lang="en-US" sz="4800"/>
          </a:p>
        </p:txBody>
      </p:sp>
      <p:graphicFrame>
        <p:nvGraphicFramePr>
          <p:cNvPr id="775" name="Diagram 774">
            <a:extLst>
              <a:ext uri="{FF2B5EF4-FFF2-40B4-BE49-F238E27FC236}">
                <a16:creationId xmlns:a16="http://schemas.microsoft.com/office/drawing/2014/main" id="{4C263A97-0513-4B53-B2A5-317E0B14B387}"/>
              </a:ext>
            </a:extLst>
          </p:cNvPr>
          <p:cNvGraphicFramePr/>
          <p:nvPr>
            <p:extLst>
              <p:ext uri="{D42A27DB-BD31-4B8C-83A1-F6EECF244321}">
                <p14:modId xmlns:p14="http://schemas.microsoft.com/office/powerpoint/2010/main" val="822366330"/>
              </p:ext>
            </p:extLst>
          </p:nvPr>
        </p:nvGraphicFramePr>
        <p:xfrm>
          <a:off x="835711" y="1510206"/>
          <a:ext cx="9107412" cy="44512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72" name="TextBox 1171">
            <a:extLst>
              <a:ext uri="{FF2B5EF4-FFF2-40B4-BE49-F238E27FC236}">
                <a16:creationId xmlns:a16="http://schemas.microsoft.com/office/drawing/2014/main" id="{E828C944-C009-42A9-A811-98ED7D4A59B5}"/>
              </a:ext>
            </a:extLst>
          </p:cNvPr>
          <p:cNvSpPr txBox="1"/>
          <p:nvPr/>
        </p:nvSpPr>
        <p:spPr>
          <a:xfrm>
            <a:off x="2685366" y="1941295"/>
            <a:ext cx="16171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Daytona"/>
              </a:rPr>
              <a:t>PRE-K-12</a:t>
            </a:r>
          </a:p>
        </p:txBody>
      </p:sp>
      <p:sp>
        <p:nvSpPr>
          <p:cNvPr id="1173" name="TextBox 1172">
            <a:extLst>
              <a:ext uri="{FF2B5EF4-FFF2-40B4-BE49-F238E27FC236}">
                <a16:creationId xmlns:a16="http://schemas.microsoft.com/office/drawing/2014/main" id="{EBABFE25-6900-49CC-BF8D-934AC5D6CDFA}"/>
              </a:ext>
            </a:extLst>
          </p:cNvPr>
          <p:cNvSpPr txBox="1"/>
          <p:nvPr/>
        </p:nvSpPr>
        <p:spPr>
          <a:xfrm>
            <a:off x="2812365" y="5032623"/>
            <a:ext cx="1371600" cy="470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Daytona"/>
              </a:rPr>
              <a:t>COMBO</a:t>
            </a:r>
          </a:p>
        </p:txBody>
      </p:sp>
      <p:sp>
        <p:nvSpPr>
          <p:cNvPr id="1174" name="TextBox 1173">
            <a:extLst>
              <a:ext uri="{FF2B5EF4-FFF2-40B4-BE49-F238E27FC236}">
                <a16:creationId xmlns:a16="http://schemas.microsoft.com/office/drawing/2014/main" id="{3253A33A-D644-435C-B7AF-73EB632EE7F9}"/>
              </a:ext>
            </a:extLst>
          </p:cNvPr>
          <p:cNvSpPr txBox="1"/>
          <p:nvPr/>
        </p:nvSpPr>
        <p:spPr>
          <a:xfrm>
            <a:off x="2710766" y="3508623"/>
            <a:ext cx="15663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Daytona"/>
              </a:rPr>
              <a:t>COLLEGE</a:t>
            </a:r>
          </a:p>
        </p:txBody>
      </p:sp>
      <p:sp>
        <p:nvSpPr>
          <p:cNvPr id="1300" name="TextBox 1299">
            <a:extLst>
              <a:ext uri="{FF2B5EF4-FFF2-40B4-BE49-F238E27FC236}">
                <a16:creationId xmlns:a16="http://schemas.microsoft.com/office/drawing/2014/main" id="{122A6CAC-FF8F-49C7-9EA4-FF720D494405}"/>
              </a:ext>
            </a:extLst>
          </p:cNvPr>
          <p:cNvSpPr txBox="1"/>
          <p:nvPr/>
        </p:nvSpPr>
        <p:spPr>
          <a:xfrm>
            <a:off x="3937000" y="1710267"/>
            <a:ext cx="530859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a:buChar char="Ø"/>
            </a:pPr>
            <a:r>
              <a:rPr lang="en-US" dirty="0">
                <a:solidFill>
                  <a:srgbClr val="282828"/>
                </a:solidFill>
                <a:latin typeface="Daytona"/>
              </a:rPr>
              <a:t>800 Total Fieldwork Hours</a:t>
            </a:r>
            <a:endParaRPr lang="en-US" dirty="0">
              <a:solidFill>
                <a:srgbClr val="282828"/>
              </a:solidFill>
              <a:ea typeface="+mn-lt"/>
              <a:cs typeface="+mn-lt"/>
            </a:endParaRPr>
          </a:p>
          <a:p>
            <a:pPr marL="1200150" lvl="2" indent="-285750">
              <a:buFont typeface="Arial"/>
              <a:buChar char="•"/>
            </a:pPr>
            <a:r>
              <a:rPr lang="en-US" sz="1600" dirty="0">
                <a:solidFill>
                  <a:srgbClr val="282828"/>
                </a:solidFill>
                <a:latin typeface="Daytona"/>
              </a:rPr>
              <a:t>600 hours in Pre-K-12 public schools</a:t>
            </a:r>
          </a:p>
          <a:p>
            <a:pPr marL="1200150" lvl="2" indent="-285750">
              <a:buFont typeface="Arial"/>
              <a:buChar char="•"/>
            </a:pPr>
            <a:r>
              <a:rPr lang="en-US" sz="1600" dirty="0">
                <a:solidFill>
                  <a:srgbClr val="282828"/>
                </a:solidFill>
                <a:latin typeface="Daytona"/>
                <a:cs typeface="Calibri" panose="020F0502020204030204"/>
              </a:rPr>
              <a:t>Minimum 2 of 3 Pre-K-12 Settings</a:t>
            </a:r>
          </a:p>
          <a:p>
            <a:pPr marL="1200150" lvl="2" indent="-285750">
              <a:buFont typeface="Arial"/>
              <a:buChar char="•"/>
            </a:pPr>
            <a:r>
              <a:rPr lang="en-US" sz="1600" dirty="0">
                <a:solidFill>
                  <a:srgbClr val="282828"/>
                </a:solidFill>
                <a:latin typeface="Daytona"/>
                <a:cs typeface="Calibri" panose="020F0502020204030204"/>
              </a:rPr>
              <a:t>200 “choice” hours</a:t>
            </a:r>
          </a:p>
        </p:txBody>
      </p:sp>
      <p:sp>
        <p:nvSpPr>
          <p:cNvPr id="1315" name="TextBox 1314">
            <a:extLst>
              <a:ext uri="{FF2B5EF4-FFF2-40B4-BE49-F238E27FC236}">
                <a16:creationId xmlns:a16="http://schemas.microsoft.com/office/drawing/2014/main" id="{5067B0DA-D6D3-4444-A985-BF9EBBC7FD44}"/>
              </a:ext>
            </a:extLst>
          </p:cNvPr>
          <p:cNvSpPr txBox="1"/>
          <p:nvPr/>
        </p:nvSpPr>
        <p:spPr>
          <a:xfrm>
            <a:off x="3936999" y="3210433"/>
            <a:ext cx="6132976"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a:buChar char="Ø"/>
            </a:pPr>
            <a:r>
              <a:rPr lang="en-US" dirty="0">
                <a:solidFill>
                  <a:srgbClr val="282828"/>
                </a:solidFill>
                <a:latin typeface="Daytona"/>
              </a:rPr>
              <a:t>600 Total Fieldwork Hours</a:t>
            </a:r>
            <a:endParaRPr lang="en-US" dirty="0">
              <a:solidFill>
                <a:srgbClr val="282828"/>
              </a:solidFill>
              <a:ea typeface="+mn-lt"/>
              <a:cs typeface="+mn-lt"/>
            </a:endParaRPr>
          </a:p>
          <a:p>
            <a:pPr marL="1200150" lvl="2" indent="-285750">
              <a:buFont typeface="Arial"/>
              <a:buChar char="•"/>
            </a:pPr>
            <a:r>
              <a:rPr lang="en-US" sz="1600" dirty="0">
                <a:solidFill>
                  <a:srgbClr val="282828"/>
                </a:solidFill>
                <a:latin typeface="Daytona"/>
              </a:rPr>
              <a:t>400 hours at a community college or university</a:t>
            </a:r>
          </a:p>
          <a:p>
            <a:pPr marL="1200150" lvl="2" indent="-285750">
              <a:buFont typeface="Arial"/>
              <a:buChar char="•"/>
            </a:pPr>
            <a:r>
              <a:rPr lang="en-US" sz="1600" dirty="0">
                <a:solidFill>
                  <a:srgbClr val="282828"/>
                </a:solidFill>
                <a:latin typeface="Daytona"/>
              </a:rPr>
              <a:t>Minimum of 2 Sites (can be same institution)</a:t>
            </a:r>
          </a:p>
          <a:p>
            <a:pPr marL="1200150" lvl="2" indent="-285750">
              <a:buFont typeface="Arial"/>
              <a:buChar char="•"/>
            </a:pPr>
            <a:r>
              <a:rPr lang="en-US" sz="1600" dirty="0">
                <a:solidFill>
                  <a:srgbClr val="282828"/>
                </a:solidFill>
                <a:latin typeface="Daytona"/>
              </a:rPr>
              <a:t>200 hours recommended at high school to college transition setting</a:t>
            </a:r>
          </a:p>
        </p:txBody>
      </p:sp>
      <p:sp>
        <p:nvSpPr>
          <p:cNvPr id="1316" name="TextBox 1315">
            <a:extLst>
              <a:ext uri="{FF2B5EF4-FFF2-40B4-BE49-F238E27FC236}">
                <a16:creationId xmlns:a16="http://schemas.microsoft.com/office/drawing/2014/main" id="{20031F47-7F65-4ED8-A355-9B6DDC13B8C6}"/>
              </a:ext>
            </a:extLst>
          </p:cNvPr>
          <p:cNvSpPr txBox="1"/>
          <p:nvPr/>
        </p:nvSpPr>
        <p:spPr>
          <a:xfrm>
            <a:off x="3936999" y="4741334"/>
            <a:ext cx="5935131"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a:buChar char="Ø"/>
            </a:pPr>
            <a:r>
              <a:rPr lang="en-US" dirty="0">
                <a:solidFill>
                  <a:srgbClr val="282828"/>
                </a:solidFill>
                <a:latin typeface="Daytona"/>
              </a:rPr>
              <a:t>800 Total Fieldwork Hours</a:t>
            </a:r>
            <a:endParaRPr lang="en-US" dirty="0">
              <a:solidFill>
                <a:srgbClr val="282828"/>
              </a:solidFill>
              <a:ea typeface="+mn-lt"/>
              <a:cs typeface="+mn-lt"/>
            </a:endParaRPr>
          </a:p>
          <a:p>
            <a:pPr marL="1200150" lvl="2" indent="-285750">
              <a:buFont typeface="Arial"/>
              <a:buChar char="•"/>
            </a:pPr>
            <a:r>
              <a:rPr lang="en-US" sz="1600" dirty="0">
                <a:solidFill>
                  <a:srgbClr val="282828"/>
                </a:solidFill>
                <a:latin typeface="Daytona"/>
              </a:rPr>
              <a:t>600 hours in Pre-K-12 public schools</a:t>
            </a:r>
          </a:p>
          <a:p>
            <a:pPr marL="1200150" lvl="2" indent="-285750">
              <a:buFont typeface="Arial"/>
              <a:buChar char="•"/>
            </a:pPr>
            <a:r>
              <a:rPr lang="en-US" sz="1600" dirty="0">
                <a:solidFill>
                  <a:srgbClr val="282828"/>
                </a:solidFill>
                <a:latin typeface="Daytona"/>
                <a:cs typeface="Calibri" panose="020F0502020204030204"/>
              </a:rPr>
              <a:t>Minimum 2 of 3 Pre-K-12 Settings</a:t>
            </a:r>
          </a:p>
          <a:p>
            <a:pPr marL="1200150" lvl="2" indent="-285750">
              <a:buFont typeface="Arial"/>
              <a:buChar char="•"/>
            </a:pPr>
            <a:r>
              <a:rPr lang="en-US" sz="1600" dirty="0">
                <a:solidFill>
                  <a:srgbClr val="282828"/>
                </a:solidFill>
                <a:latin typeface="Daytona"/>
                <a:cs typeface="Calibri" panose="020F0502020204030204"/>
              </a:rPr>
              <a:t>200 hours at community college or university setting</a:t>
            </a:r>
          </a:p>
        </p:txBody>
      </p:sp>
      <p:pic>
        <p:nvPicPr>
          <p:cNvPr id="1324" name="Picture 1324" descr="Logo&#10;&#10;Description automatically generated">
            <a:extLst>
              <a:ext uri="{FF2B5EF4-FFF2-40B4-BE49-F238E27FC236}">
                <a16:creationId xmlns:a16="http://schemas.microsoft.com/office/drawing/2014/main" id="{AAE443EF-1EA7-4556-8788-C6C8C0B94CEC}"/>
              </a:ext>
            </a:extLst>
          </p:cNvPr>
          <p:cNvPicPr>
            <a:picLocks noChangeAspect="1"/>
          </p:cNvPicPr>
          <p:nvPr/>
        </p:nvPicPr>
        <p:blipFill rotWithShape="1">
          <a:blip r:embed="rId11"/>
          <a:srcRect l="22839" t="18827" r="19894" b="18586"/>
          <a:stretch/>
        </p:blipFill>
        <p:spPr>
          <a:xfrm>
            <a:off x="1109133" y="2878667"/>
            <a:ext cx="1570936" cy="1716877"/>
          </a:xfrm>
          <a:prstGeom prst="rect">
            <a:avLst/>
          </a:prstGeom>
        </p:spPr>
      </p:pic>
      <p:pic>
        <p:nvPicPr>
          <p:cNvPr id="1325" name="Picture 1325" descr="A picture containing graphical user interface&#10;&#10;Description automatically generated">
            <a:extLst>
              <a:ext uri="{FF2B5EF4-FFF2-40B4-BE49-F238E27FC236}">
                <a16:creationId xmlns:a16="http://schemas.microsoft.com/office/drawing/2014/main" id="{17DD4916-EBF3-48A2-B0BB-9EF857F92B8B}"/>
              </a:ext>
            </a:extLst>
          </p:cNvPr>
          <p:cNvPicPr>
            <a:picLocks noChangeAspect="1"/>
          </p:cNvPicPr>
          <p:nvPr/>
        </p:nvPicPr>
        <p:blipFill>
          <a:blip r:embed="rId12"/>
          <a:stretch>
            <a:fillRect/>
          </a:stretch>
        </p:blipFill>
        <p:spPr>
          <a:xfrm>
            <a:off x="592667" y="702733"/>
            <a:ext cx="2599267" cy="2607734"/>
          </a:xfrm>
          <a:prstGeom prst="rect">
            <a:avLst/>
          </a:prstGeom>
        </p:spPr>
      </p:pic>
      <p:pic>
        <p:nvPicPr>
          <p:cNvPr id="1326" name="Picture 1326" descr="A picture containing text, tower&#10;&#10;Description automatically generated">
            <a:extLst>
              <a:ext uri="{FF2B5EF4-FFF2-40B4-BE49-F238E27FC236}">
                <a16:creationId xmlns:a16="http://schemas.microsoft.com/office/drawing/2014/main" id="{0ECCC72B-954A-4159-925D-8131B7D743DC}"/>
              </a:ext>
            </a:extLst>
          </p:cNvPr>
          <p:cNvPicPr>
            <a:picLocks noChangeAspect="1"/>
          </p:cNvPicPr>
          <p:nvPr/>
        </p:nvPicPr>
        <p:blipFill>
          <a:blip r:embed="rId13"/>
          <a:stretch>
            <a:fillRect/>
          </a:stretch>
        </p:blipFill>
        <p:spPr>
          <a:xfrm>
            <a:off x="524933" y="3894666"/>
            <a:ext cx="2743200" cy="2743200"/>
          </a:xfrm>
          <a:prstGeom prst="rect">
            <a:avLst/>
          </a:prstGeom>
        </p:spPr>
      </p:pic>
      <p:pic>
        <p:nvPicPr>
          <p:cNvPr id="5" name="Audio 4">
            <a:hlinkClick r:id="" action="ppaction://media"/>
            <a:extLst>
              <a:ext uri="{FF2B5EF4-FFF2-40B4-BE49-F238E27FC236}">
                <a16:creationId xmlns:a16="http://schemas.microsoft.com/office/drawing/2014/main" id="{FFD2739F-F531-CB2A-FC46-BDFCA6BA25D3}"/>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421252"/>
      </p:ext>
    </p:extLst>
  </p:cSld>
  <p:clrMapOvr>
    <a:masterClrMapping/>
  </p:clrMapOvr>
  <mc:AlternateContent xmlns:mc="http://schemas.openxmlformats.org/markup-compatibility/2006">
    <mc:Choice xmlns:p14="http://schemas.microsoft.com/office/powerpoint/2010/main" Requires="p14">
      <p:transition spd="slow" p14:dur="2000" advTm="125637"/>
    </mc:Choice>
    <mc:Fallback>
      <p:transition spd="slow" advTm="12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39C8-7618-B445-BABB-FFCEB7549AB5}"/>
              </a:ext>
            </a:extLst>
          </p:cNvPr>
          <p:cNvSpPr>
            <a:spLocks noGrp="1"/>
          </p:cNvSpPr>
          <p:nvPr>
            <p:ph type="title"/>
          </p:nvPr>
        </p:nvSpPr>
        <p:spPr>
          <a:xfrm>
            <a:off x="838200" y="331258"/>
            <a:ext cx="10515600" cy="1325563"/>
          </a:xfrm>
        </p:spPr>
        <p:txBody>
          <a:bodyPr>
            <a:normAutofit/>
          </a:bodyPr>
          <a:lstStyle/>
          <a:p>
            <a:r>
              <a:rPr lang="en-US" sz="4800" b="1">
                <a:solidFill>
                  <a:srgbClr val="7A2426"/>
                </a:solidFill>
                <a:latin typeface="Arial Narrow" panose="020B0604020202020204" pitchFamily="34" charset="0"/>
                <a:cs typeface="Arial Narrow" panose="020B0604020202020204" pitchFamily="34" charset="0"/>
              </a:rPr>
              <a:t>Preparing for Fieldwork</a:t>
            </a:r>
            <a:endParaRPr lang="en-US" sz="4800"/>
          </a:p>
        </p:txBody>
      </p:sp>
      <p:sp>
        <p:nvSpPr>
          <p:cNvPr id="4" name="Content Placeholder 2">
            <a:extLst>
              <a:ext uri="{FF2B5EF4-FFF2-40B4-BE49-F238E27FC236}">
                <a16:creationId xmlns:a16="http://schemas.microsoft.com/office/drawing/2014/main" id="{F850670D-CFD2-437D-8337-6D63A23FC0D1}"/>
              </a:ext>
            </a:extLst>
          </p:cNvPr>
          <p:cNvSpPr txBox="1">
            <a:spLocks/>
          </p:cNvSpPr>
          <p:nvPr/>
        </p:nvSpPr>
        <p:spPr>
          <a:xfrm>
            <a:off x="3798277" y="1809628"/>
            <a:ext cx="3559126" cy="32387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Font typeface="Arial" panose="020B0604020202020204" pitchFamily="34" charset="0"/>
              <a:buNone/>
            </a:pPr>
            <a:endParaRPr lang="en-US" sz="3200" b="1">
              <a:solidFill>
                <a:srgbClr val="7A2426"/>
              </a:solidFill>
              <a:latin typeface="Californian FB" panose="0207040306080B030204" pitchFamily="18" charset="77"/>
            </a:endParaRPr>
          </a:p>
        </p:txBody>
      </p:sp>
      <p:sp>
        <p:nvSpPr>
          <p:cNvPr id="5" name="Content Placeholder 2">
            <a:extLst>
              <a:ext uri="{FF2B5EF4-FFF2-40B4-BE49-F238E27FC236}">
                <a16:creationId xmlns:a16="http://schemas.microsoft.com/office/drawing/2014/main" id="{F801CEE8-A504-4B25-8B7D-992435127A21}"/>
              </a:ext>
            </a:extLst>
          </p:cNvPr>
          <p:cNvSpPr txBox="1">
            <a:spLocks/>
          </p:cNvSpPr>
          <p:nvPr/>
        </p:nvSpPr>
        <p:spPr>
          <a:xfrm>
            <a:off x="8179191" y="1825625"/>
            <a:ext cx="3339905" cy="32387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Font typeface="Arial" panose="020B0604020202020204" pitchFamily="34" charset="0"/>
              <a:buNone/>
            </a:pPr>
            <a:endParaRPr lang="en-US" sz="3200" b="1">
              <a:solidFill>
                <a:srgbClr val="7A2426"/>
              </a:solidFill>
              <a:latin typeface="Californian FB" panose="0207040306080B030204" pitchFamily="18" charset="77"/>
            </a:endParaRPr>
          </a:p>
        </p:txBody>
      </p:sp>
      <p:pic>
        <p:nvPicPr>
          <p:cNvPr id="3" name="Picture 5" descr="A picture containing text, person, different, posing&#10;&#10;Description automatically generated">
            <a:extLst>
              <a:ext uri="{FF2B5EF4-FFF2-40B4-BE49-F238E27FC236}">
                <a16:creationId xmlns:a16="http://schemas.microsoft.com/office/drawing/2014/main" id="{00CF0A98-808D-4BCD-A275-93EC92D27C54}"/>
              </a:ext>
            </a:extLst>
          </p:cNvPr>
          <p:cNvPicPr>
            <a:picLocks noChangeAspect="1"/>
          </p:cNvPicPr>
          <p:nvPr/>
        </p:nvPicPr>
        <p:blipFill>
          <a:blip r:embed="rId6"/>
          <a:stretch>
            <a:fillRect/>
          </a:stretch>
        </p:blipFill>
        <p:spPr>
          <a:xfrm>
            <a:off x="0" y="549275"/>
            <a:ext cx="10253132" cy="5759449"/>
          </a:xfrm>
          <a:prstGeom prst="rect">
            <a:avLst/>
          </a:prstGeom>
        </p:spPr>
      </p:pic>
      <p:sp>
        <p:nvSpPr>
          <p:cNvPr id="6" name="TextBox 5">
            <a:extLst>
              <a:ext uri="{FF2B5EF4-FFF2-40B4-BE49-F238E27FC236}">
                <a16:creationId xmlns:a16="http://schemas.microsoft.com/office/drawing/2014/main" id="{9798DA5A-DBE4-488B-AEBE-D128258B55A9}"/>
              </a:ext>
            </a:extLst>
          </p:cNvPr>
          <p:cNvSpPr txBox="1"/>
          <p:nvPr/>
        </p:nvSpPr>
        <p:spPr>
          <a:xfrm>
            <a:off x="838200" y="5621866"/>
            <a:ext cx="196426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solidFill>
                  <a:srgbClr val="1D4314"/>
                </a:solidFill>
                <a:latin typeface="Daytona"/>
              </a:rPr>
              <a:t>PRACTICA</a:t>
            </a:r>
            <a:endParaRPr lang="en-US"/>
          </a:p>
        </p:txBody>
      </p:sp>
      <p:sp>
        <p:nvSpPr>
          <p:cNvPr id="7" name="TextBox 6">
            <a:extLst>
              <a:ext uri="{FF2B5EF4-FFF2-40B4-BE49-F238E27FC236}">
                <a16:creationId xmlns:a16="http://schemas.microsoft.com/office/drawing/2014/main" id="{E6931AE4-1977-4EA4-83C2-ADBDBAC3071C}"/>
              </a:ext>
            </a:extLst>
          </p:cNvPr>
          <p:cNvSpPr txBox="1"/>
          <p:nvPr/>
        </p:nvSpPr>
        <p:spPr>
          <a:xfrm>
            <a:off x="3369733" y="5621866"/>
            <a:ext cx="321733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solidFill>
                  <a:srgbClr val="1D4314"/>
                </a:solidFill>
                <a:latin typeface="Daytona"/>
              </a:rPr>
              <a:t>FIELDWORK FAIR</a:t>
            </a:r>
          </a:p>
        </p:txBody>
      </p:sp>
      <p:sp>
        <p:nvSpPr>
          <p:cNvPr id="8" name="TextBox 7">
            <a:extLst>
              <a:ext uri="{FF2B5EF4-FFF2-40B4-BE49-F238E27FC236}">
                <a16:creationId xmlns:a16="http://schemas.microsoft.com/office/drawing/2014/main" id="{F0CF2A97-53EA-466B-8A91-87C12197974A}"/>
              </a:ext>
            </a:extLst>
          </p:cNvPr>
          <p:cNvSpPr txBox="1"/>
          <p:nvPr/>
        </p:nvSpPr>
        <p:spPr>
          <a:xfrm>
            <a:off x="6697133" y="5537199"/>
            <a:ext cx="2920998"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solidFill>
                  <a:srgbClr val="1D4314"/>
                </a:solidFill>
                <a:latin typeface="Daytona"/>
              </a:rPr>
              <a:t>ADVANCING TO FIELDWORK</a:t>
            </a:r>
          </a:p>
        </p:txBody>
      </p:sp>
      <p:pic>
        <p:nvPicPr>
          <p:cNvPr id="11" name="Audio 10">
            <a:hlinkClick r:id="" action="ppaction://media"/>
            <a:extLst>
              <a:ext uri="{FF2B5EF4-FFF2-40B4-BE49-F238E27FC236}">
                <a16:creationId xmlns:a16="http://schemas.microsoft.com/office/drawing/2014/main" id="{E13FC8B2-E143-F0D1-5166-C0D399248BC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4973229"/>
      </p:ext>
    </p:extLst>
  </p:cSld>
  <p:clrMapOvr>
    <a:masterClrMapping/>
  </p:clrMapOvr>
  <mc:AlternateContent xmlns:mc="http://schemas.openxmlformats.org/markup-compatibility/2006">
    <mc:Choice xmlns:p14="http://schemas.microsoft.com/office/powerpoint/2010/main" Requires="p14">
      <p:transition spd="slow" p14:dur="2000" advTm="553959"/>
    </mc:Choice>
    <mc:Fallback>
      <p:transition spd="slow" advTm="553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39C8-7618-B445-BABB-FFCEB7549AB5}"/>
              </a:ext>
            </a:extLst>
          </p:cNvPr>
          <p:cNvSpPr>
            <a:spLocks noGrp="1"/>
          </p:cNvSpPr>
          <p:nvPr>
            <p:ph type="title"/>
          </p:nvPr>
        </p:nvSpPr>
        <p:spPr/>
        <p:txBody>
          <a:bodyPr>
            <a:normAutofit/>
          </a:bodyPr>
          <a:lstStyle/>
          <a:p>
            <a:r>
              <a:rPr lang="en-US" sz="4800" b="1">
                <a:solidFill>
                  <a:srgbClr val="7A2426"/>
                </a:solidFill>
                <a:latin typeface="Arial Narrow" panose="020B0604020202020204" pitchFamily="34" charset="0"/>
                <a:cs typeface="Arial Narrow" panose="020B0604020202020204" pitchFamily="34" charset="0"/>
              </a:rPr>
              <a:t>PRE-FIELDWORK</a:t>
            </a:r>
            <a:endParaRPr lang="en-US" sz="4800"/>
          </a:p>
        </p:txBody>
      </p:sp>
      <p:sp>
        <p:nvSpPr>
          <p:cNvPr id="3" name="Content Placeholder 2">
            <a:extLst>
              <a:ext uri="{FF2B5EF4-FFF2-40B4-BE49-F238E27FC236}">
                <a16:creationId xmlns:a16="http://schemas.microsoft.com/office/drawing/2014/main" id="{6F21D229-34E8-124D-8C9B-6D827DA9A008}"/>
              </a:ext>
            </a:extLst>
          </p:cNvPr>
          <p:cNvSpPr>
            <a:spLocks noGrp="1"/>
          </p:cNvSpPr>
          <p:nvPr>
            <p:ph idx="1"/>
          </p:nvPr>
        </p:nvSpPr>
        <p:spPr/>
        <p:txBody>
          <a:bodyPr>
            <a:normAutofit/>
          </a:bodyPr>
          <a:lstStyle/>
          <a:p>
            <a:r>
              <a:rPr lang="en-US" sz="3000" b="1" dirty="0">
                <a:solidFill>
                  <a:schemeClr val="tx1">
                    <a:lumMod val="75000"/>
                    <a:lumOff val="25000"/>
                  </a:schemeClr>
                </a:solidFill>
                <a:latin typeface="Daytona" panose="020B0604030500040204" pitchFamily="34" charset="0"/>
              </a:rPr>
              <a:t>Fall term</a:t>
            </a:r>
          </a:p>
          <a:p>
            <a:pPr marL="782638" indent="-342900">
              <a:buFont typeface="Calibri" panose="020F0502020204030204" pitchFamily="34" charset="0"/>
              <a:buChar char="§"/>
            </a:pPr>
            <a:r>
              <a:rPr lang="en-US" sz="1600" dirty="0">
                <a:solidFill>
                  <a:schemeClr val="tx1">
                    <a:lumMod val="75000"/>
                    <a:lumOff val="25000"/>
                  </a:schemeClr>
                </a:solidFill>
                <a:latin typeface="Daytona" panose="020B0604030500040204" pitchFamily="34" charset="0"/>
              </a:rPr>
              <a:t>Review 2023 fieldwork handbook</a:t>
            </a:r>
          </a:p>
          <a:p>
            <a:pPr marL="1239838" lvl="1" indent="-342900">
              <a:buFont typeface="Calibri" panose="020F0502020204030204" pitchFamily="34" charset="0"/>
              <a:buChar char="§"/>
            </a:pPr>
            <a:r>
              <a:rPr lang="en-US" sz="1600" dirty="0">
                <a:solidFill>
                  <a:schemeClr val="tx1">
                    <a:lumMod val="75000"/>
                    <a:lumOff val="25000"/>
                  </a:schemeClr>
                </a:solidFill>
                <a:latin typeface="Daytona" panose="020B0604030500040204" pitchFamily="34" charset="0"/>
              </a:rPr>
              <a:t>Submit acknowledgement of receipt form via Etrieve</a:t>
            </a:r>
          </a:p>
          <a:p>
            <a:pPr marL="782638" indent="-342900">
              <a:buFont typeface="Calibri" panose="020F0502020204030204" pitchFamily="34" charset="0"/>
              <a:buChar char="§"/>
            </a:pPr>
            <a:r>
              <a:rPr lang="en-US" sz="1600" dirty="0">
                <a:solidFill>
                  <a:schemeClr val="tx1">
                    <a:lumMod val="75000"/>
                    <a:lumOff val="25000"/>
                  </a:schemeClr>
                </a:solidFill>
                <a:latin typeface="Daytona" panose="020B0604030500040204" pitchFamily="34" charset="0"/>
              </a:rPr>
              <a:t>Join a professional organization (or two) that aligns with your interests </a:t>
            </a:r>
          </a:p>
          <a:p>
            <a:pPr marL="1075246" lvl="1" indent="-342900">
              <a:buFont typeface="Calibri" panose="020F0502020204030204" pitchFamily="34" charset="0"/>
              <a:buChar char="§"/>
            </a:pPr>
            <a:r>
              <a:rPr lang="en-US" sz="1600" dirty="0">
                <a:solidFill>
                  <a:schemeClr val="tx1">
                    <a:lumMod val="75000"/>
                    <a:lumOff val="25000"/>
                  </a:schemeClr>
                </a:solidFill>
                <a:latin typeface="Daytona" panose="020B0604030500040204" pitchFamily="34" charset="0"/>
              </a:rPr>
              <a:t>American Counseling Association (ACA)</a:t>
            </a:r>
          </a:p>
          <a:p>
            <a:pPr marL="1075246" lvl="1" indent="-342900">
              <a:buFont typeface="Calibri" panose="020F0502020204030204" pitchFamily="34" charset="0"/>
              <a:buChar char="§"/>
            </a:pPr>
            <a:r>
              <a:rPr lang="en-US" sz="1600" dirty="0">
                <a:solidFill>
                  <a:schemeClr val="tx1">
                    <a:lumMod val="75000"/>
                    <a:lumOff val="25000"/>
                  </a:schemeClr>
                </a:solidFill>
                <a:latin typeface="Daytona" panose="020B0604030500040204" pitchFamily="34" charset="0"/>
              </a:rPr>
              <a:t>American School Counseling Association (ASCA)</a:t>
            </a:r>
          </a:p>
          <a:p>
            <a:pPr marL="782638" indent="-342900">
              <a:buFont typeface="Calibri" panose="020F0502020204030204" pitchFamily="34" charset="0"/>
              <a:buChar char="§"/>
            </a:pPr>
            <a:r>
              <a:rPr lang="en-US" sz="1600" dirty="0">
                <a:solidFill>
                  <a:schemeClr val="tx1">
                    <a:lumMod val="75000"/>
                    <a:lumOff val="25000"/>
                  </a:schemeClr>
                </a:solidFill>
                <a:latin typeface="Daytona" panose="020B0604030500040204" pitchFamily="34" charset="0"/>
              </a:rPr>
              <a:t>Transition your resume to a Curriculum Vitae (CV)</a:t>
            </a:r>
          </a:p>
          <a:p>
            <a:pPr marL="1075246" lvl="1" indent="-342900">
              <a:buFont typeface="Calibri" panose="020F0502020204030204" pitchFamily="34" charset="0"/>
              <a:buChar char="§"/>
            </a:pPr>
            <a:r>
              <a:rPr lang="en-US" sz="1600" dirty="0">
                <a:solidFill>
                  <a:schemeClr val="tx1">
                    <a:lumMod val="75000"/>
                    <a:lumOff val="25000"/>
                  </a:schemeClr>
                </a:solidFill>
                <a:latin typeface="Daytona" panose="020B0604030500040204" pitchFamily="34" charset="0"/>
              </a:rPr>
              <a:t>Standard in the counseling field is a CV</a:t>
            </a:r>
          </a:p>
          <a:p>
            <a:pPr marL="1075246" lvl="1" indent="-342900">
              <a:buFont typeface="Calibri" panose="020F0502020204030204" pitchFamily="34" charset="0"/>
              <a:buChar char="§"/>
            </a:pPr>
            <a:r>
              <a:rPr lang="en-US" sz="1600" dirty="0">
                <a:solidFill>
                  <a:schemeClr val="tx1">
                    <a:lumMod val="75000"/>
                    <a:lumOff val="25000"/>
                  </a:schemeClr>
                </a:solidFill>
                <a:latin typeface="Daytona" panose="020B0604030500040204" pitchFamily="34" charset="0"/>
                <a:hlinkClick r:id="rId6"/>
              </a:rPr>
              <a:t>Office of Career and Professional Development</a:t>
            </a:r>
            <a:r>
              <a:rPr lang="en-US" sz="1600" dirty="0">
                <a:solidFill>
                  <a:schemeClr val="tx1">
                    <a:lumMod val="75000"/>
                    <a:lumOff val="25000"/>
                  </a:schemeClr>
                </a:solidFill>
                <a:latin typeface="Daytona" panose="020B0604030500040204" pitchFamily="34" charset="0"/>
              </a:rPr>
              <a:t> (OCPD) can assist</a:t>
            </a:r>
          </a:p>
          <a:p>
            <a:pPr marL="782638" indent="-342900">
              <a:buFont typeface="Calibri" panose="020F0502020204030204" pitchFamily="34" charset="0"/>
              <a:buChar char="§"/>
            </a:pPr>
            <a:r>
              <a:rPr lang="en-US" sz="1600" dirty="0">
                <a:solidFill>
                  <a:schemeClr val="tx1">
                    <a:lumMod val="75000"/>
                    <a:lumOff val="25000"/>
                  </a:schemeClr>
                </a:solidFill>
                <a:latin typeface="Daytona" panose="020B0604030500040204" pitchFamily="34" charset="0"/>
              </a:rPr>
              <a:t>Conduct (indirect) practica hours/Track via log</a:t>
            </a:r>
          </a:p>
          <a:p>
            <a:pPr marL="1075246" lvl="1" indent="-342900">
              <a:buFont typeface="Calibri" panose="020F0502020204030204" pitchFamily="34" charset="0"/>
              <a:buChar char="§"/>
            </a:pPr>
            <a:r>
              <a:rPr lang="en-US" sz="1600" dirty="0">
                <a:solidFill>
                  <a:schemeClr val="tx1">
                    <a:lumMod val="75000"/>
                    <a:lumOff val="25000"/>
                  </a:schemeClr>
                </a:solidFill>
                <a:latin typeface="Daytona" panose="020B0604030500040204" pitchFamily="34" charset="0"/>
              </a:rPr>
              <a:t>Shadow a counselor</a:t>
            </a:r>
          </a:p>
          <a:p>
            <a:pPr marL="1075246" lvl="1" indent="-342900">
              <a:buFont typeface="Calibri" panose="020F0502020204030204" pitchFamily="34" charset="0"/>
              <a:buChar char="§"/>
            </a:pPr>
            <a:r>
              <a:rPr lang="en-US" sz="1600" dirty="0">
                <a:solidFill>
                  <a:schemeClr val="tx1">
                    <a:lumMod val="75000"/>
                    <a:lumOff val="25000"/>
                  </a:schemeClr>
                </a:solidFill>
                <a:latin typeface="Daytona" panose="020B0604030500040204" pitchFamily="34" charset="0"/>
              </a:rPr>
              <a:t>Attend a district meeting</a:t>
            </a:r>
          </a:p>
          <a:p>
            <a:pPr marL="1075246" lvl="1" indent="-342900">
              <a:buFont typeface="Calibri" panose="020F0502020204030204" pitchFamily="34" charset="0"/>
              <a:buChar char="§"/>
            </a:pPr>
            <a:r>
              <a:rPr lang="en-US" sz="1600" dirty="0">
                <a:solidFill>
                  <a:schemeClr val="tx1">
                    <a:lumMod val="75000"/>
                    <a:lumOff val="25000"/>
                  </a:schemeClr>
                </a:solidFill>
                <a:latin typeface="Daytona" panose="020B0604030500040204" pitchFamily="34" charset="0"/>
              </a:rPr>
              <a:t>Watch a webinar that aligns with one of the School Counseling domains</a:t>
            </a:r>
          </a:p>
        </p:txBody>
      </p:sp>
      <p:pic>
        <p:nvPicPr>
          <p:cNvPr id="6" name="Audio 5">
            <a:hlinkClick r:id="" action="ppaction://media"/>
            <a:extLst>
              <a:ext uri="{FF2B5EF4-FFF2-40B4-BE49-F238E27FC236}">
                <a16:creationId xmlns:a16="http://schemas.microsoft.com/office/drawing/2014/main" id="{663277FC-B9BF-B6D0-BB30-88487D02572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6131205"/>
      </p:ext>
    </p:extLst>
  </p:cSld>
  <p:clrMapOvr>
    <a:masterClrMapping/>
  </p:clrMapOvr>
  <mc:AlternateContent xmlns:mc="http://schemas.openxmlformats.org/markup-compatibility/2006">
    <mc:Choice xmlns:p14="http://schemas.microsoft.com/office/powerpoint/2010/main" Requires="p14">
      <p:transition spd="slow" p14:dur="2000" advTm="169628"/>
    </mc:Choice>
    <mc:Fallback>
      <p:transition spd="slow" advTm="169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39C8-7618-B445-BABB-FFCEB7549AB5}"/>
              </a:ext>
            </a:extLst>
          </p:cNvPr>
          <p:cNvSpPr>
            <a:spLocks noGrp="1"/>
          </p:cNvSpPr>
          <p:nvPr>
            <p:ph type="title"/>
          </p:nvPr>
        </p:nvSpPr>
        <p:spPr/>
        <p:txBody>
          <a:bodyPr>
            <a:normAutofit/>
          </a:bodyPr>
          <a:lstStyle/>
          <a:p>
            <a:r>
              <a:rPr lang="en-US" sz="4800" b="1" dirty="0">
                <a:solidFill>
                  <a:srgbClr val="7A2426"/>
                </a:solidFill>
                <a:latin typeface="Arial Narrow" panose="020B0604020202020204" pitchFamily="34" charset="0"/>
                <a:cs typeface="Arial Narrow" panose="020B0604020202020204" pitchFamily="34" charset="0"/>
              </a:rPr>
              <a:t>PRACTICA REQUIREMENTS</a:t>
            </a:r>
            <a:endParaRPr lang="en-US" sz="4800" dirty="0"/>
          </a:p>
        </p:txBody>
      </p:sp>
      <p:graphicFrame>
        <p:nvGraphicFramePr>
          <p:cNvPr id="10" name="Content Placeholder 9">
            <a:extLst>
              <a:ext uri="{FF2B5EF4-FFF2-40B4-BE49-F238E27FC236}">
                <a16:creationId xmlns:a16="http://schemas.microsoft.com/office/drawing/2014/main" id="{C19F1919-87E2-4E0E-9D61-DD330C979132}"/>
              </a:ext>
            </a:extLst>
          </p:cNvPr>
          <p:cNvGraphicFramePr>
            <a:graphicFrameLocks noGrp="1"/>
          </p:cNvGraphicFramePr>
          <p:nvPr>
            <p:ph idx="1"/>
            <p:extLst>
              <p:ext uri="{D42A27DB-BD31-4B8C-83A1-F6EECF244321}">
                <p14:modId xmlns:p14="http://schemas.microsoft.com/office/powerpoint/2010/main" val="3397007357"/>
              </p:ext>
            </p:extLst>
          </p:nvPr>
        </p:nvGraphicFramePr>
        <p:xfrm>
          <a:off x="6331404" y="1748517"/>
          <a:ext cx="5668839" cy="2578949"/>
        </p:xfrm>
        <a:graphic>
          <a:graphicData uri="http://schemas.openxmlformats.org/drawingml/2006/table">
            <a:tbl>
              <a:tblPr firstRow="1" firstCol="1" bandRow="1"/>
              <a:tblGrid>
                <a:gridCol w="2783952">
                  <a:extLst>
                    <a:ext uri="{9D8B030D-6E8A-4147-A177-3AD203B41FA5}">
                      <a16:colId xmlns:a16="http://schemas.microsoft.com/office/drawing/2014/main" val="676200434"/>
                    </a:ext>
                  </a:extLst>
                </a:gridCol>
                <a:gridCol w="2337992">
                  <a:extLst>
                    <a:ext uri="{9D8B030D-6E8A-4147-A177-3AD203B41FA5}">
                      <a16:colId xmlns:a16="http://schemas.microsoft.com/office/drawing/2014/main" val="1740670662"/>
                    </a:ext>
                  </a:extLst>
                </a:gridCol>
                <a:gridCol w="546895">
                  <a:extLst>
                    <a:ext uri="{9D8B030D-6E8A-4147-A177-3AD203B41FA5}">
                      <a16:colId xmlns:a16="http://schemas.microsoft.com/office/drawing/2014/main" val="4130443566"/>
                    </a:ext>
                  </a:extLst>
                </a:gridCol>
              </a:tblGrid>
              <a:tr h="293914">
                <a:tc>
                  <a:txBody>
                    <a:bodyPr/>
                    <a:lstStyle/>
                    <a:p>
                      <a:pPr marL="0" marR="0" fontAlgn="base">
                        <a:spcBef>
                          <a:spcPts val="0"/>
                        </a:spcBef>
                        <a:spcAft>
                          <a:spcPts val="0"/>
                        </a:spcAft>
                      </a:pPr>
                      <a:r>
                        <a:rPr lang="en-US" sz="1300" b="1">
                          <a:solidFill>
                            <a:srgbClr val="212121"/>
                          </a:solidFill>
                          <a:effectLst/>
                          <a:latin typeface="Daytona"/>
                          <a:ea typeface="Times New Roman" panose="02020603050405020304" pitchFamily="18" charset="0"/>
                          <a:cs typeface="Arial"/>
                        </a:rPr>
                        <a:t>Course</a:t>
                      </a:r>
                      <a:r>
                        <a:rPr lang="en-US" sz="1300" b="1">
                          <a:effectLst/>
                          <a:latin typeface="Daytona"/>
                          <a:ea typeface="Times New Roman" panose="02020603050405020304" pitchFamily="18" charset="0"/>
                          <a:cs typeface="Arial"/>
                        </a:rPr>
                        <a:t> </a:t>
                      </a:r>
                      <a:endParaRPr lang="en-US" sz="1300" b="1">
                        <a:effectLst/>
                        <a:latin typeface="Daytona"/>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base">
                        <a:spcBef>
                          <a:spcPts val="0"/>
                        </a:spcBef>
                        <a:spcAft>
                          <a:spcPts val="0"/>
                        </a:spcAft>
                      </a:pPr>
                      <a:r>
                        <a:rPr lang="en-US" sz="1200" b="1">
                          <a:solidFill>
                            <a:srgbClr val="212121"/>
                          </a:solidFill>
                          <a:effectLst/>
                          <a:latin typeface="Daytona"/>
                          <a:ea typeface="Times New Roman" panose="02020603050405020304" pitchFamily="18" charset="0"/>
                          <a:cs typeface="Arial"/>
                        </a:rPr>
                        <a:t>Activity</a:t>
                      </a:r>
                      <a:r>
                        <a:rPr lang="en-US" sz="1200">
                          <a:effectLst/>
                          <a:latin typeface="Daytona"/>
                          <a:ea typeface="Times New Roman" panose="02020603050405020304" pitchFamily="18" charset="0"/>
                          <a:cs typeface="Arial"/>
                        </a:rPr>
                        <a:t> </a:t>
                      </a:r>
                      <a:endParaRPr lang="en-US" sz="1100">
                        <a:effectLst/>
                        <a:latin typeface="Daytona"/>
                        <a:ea typeface="Calibri" panose="020F0502020204030204" pitchFamily="34" charset="0"/>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1200" b="1">
                          <a:solidFill>
                            <a:srgbClr val="212121"/>
                          </a:solidFill>
                          <a:effectLst/>
                          <a:latin typeface="Daytona"/>
                          <a:ea typeface="Times New Roman" panose="02020603050405020304" pitchFamily="18" charset="0"/>
                          <a:cs typeface="Arial"/>
                        </a:rPr>
                        <a:t>Hours</a:t>
                      </a:r>
                      <a:r>
                        <a:rPr lang="en-US" sz="1200" b="1">
                          <a:effectLst/>
                          <a:latin typeface="Daytona"/>
                          <a:ea typeface="Times New Roman" panose="02020603050405020304" pitchFamily="18" charset="0"/>
                          <a:cs typeface="Arial"/>
                        </a:rPr>
                        <a:t> </a:t>
                      </a:r>
                      <a:endParaRPr lang="en-US" sz="1100" b="1">
                        <a:effectLst/>
                        <a:latin typeface="Daytona"/>
                        <a:ea typeface="Calibri" panose="020F0502020204030204" pitchFamily="34" charset="0"/>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7736105"/>
                  </a:ext>
                </a:extLst>
              </a:tr>
              <a:tr h="401782">
                <a:tc>
                  <a:txBody>
                    <a:bodyPr/>
                    <a:lstStyle/>
                    <a:p>
                      <a:pPr marL="0" marR="0"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EDUC 601 The Counseling Process</a:t>
                      </a:r>
                      <a:r>
                        <a:rPr lang="en-US" sz="1300">
                          <a:effectLst/>
                          <a:latin typeface="Californian FB"/>
                          <a:ea typeface="Times New Roman" panose="02020603050405020304" pitchFamily="18" charset="0"/>
                          <a:cs typeface="Arial"/>
                        </a:rPr>
                        <a:t> </a:t>
                      </a:r>
                      <a:endParaRPr lang="en-US" sz="1300">
                        <a:effectLst/>
                        <a:latin typeface="Californian FB"/>
                        <a:ea typeface="Calibri" panose="020F0502020204030204" pitchFamily="34" charset="0"/>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Peer-to-peer counseling and Self-Assessment of Skills</a:t>
                      </a:r>
                      <a:endParaRPr lang="en-US" sz="1300">
                        <a:effectLst/>
                        <a:latin typeface="Californian FB"/>
                        <a:ea typeface="Calibri" panose="020F0502020204030204" pitchFamily="34" charset="0"/>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1300">
                          <a:effectLst/>
                          <a:latin typeface="Californian FB"/>
                          <a:ea typeface="Times New Roman" panose="02020603050405020304" pitchFamily="18" charset="0"/>
                          <a:cs typeface="Arial"/>
                        </a:rPr>
                        <a:t>25 </a:t>
                      </a:r>
                      <a:endParaRPr lang="en-US" sz="1300">
                        <a:effectLst/>
                        <a:latin typeface="Californian FB"/>
                        <a:ea typeface="Calibri" panose="020F0502020204030204" pitchFamily="34" charset="0"/>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8909919"/>
                  </a:ext>
                </a:extLst>
              </a:tr>
              <a:tr h="401782">
                <a:tc>
                  <a:txBody>
                    <a:bodyPr/>
                    <a:lstStyle/>
                    <a:p>
                      <a:pPr marL="0" marR="0"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EDUC 685 Foundations of School Counseling</a:t>
                      </a:r>
                      <a:r>
                        <a:rPr lang="en-US" sz="1300">
                          <a:effectLst/>
                          <a:latin typeface="Californian FB"/>
                          <a:ea typeface="Times New Roman" panose="02020603050405020304" pitchFamily="18" charset="0"/>
                          <a:cs typeface="Arial"/>
                        </a:rPr>
                        <a:t> </a:t>
                      </a:r>
                      <a:endParaRPr lang="en-US" sz="1300">
                        <a:effectLst/>
                        <a:latin typeface="Californian FB"/>
                        <a:ea typeface="Calibri" panose="020F0502020204030204" pitchFamily="34" charset="0"/>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Informational interview</a:t>
                      </a:r>
                      <a:r>
                        <a:rPr lang="en-US" sz="1300">
                          <a:effectLst/>
                          <a:latin typeface="Californian FB"/>
                          <a:ea typeface="Times New Roman" panose="02020603050405020304" pitchFamily="18" charset="0"/>
                          <a:cs typeface="Arial"/>
                        </a:rPr>
                        <a:t> </a:t>
                      </a:r>
                      <a:endParaRPr lang="en-US" sz="1300">
                        <a:effectLst/>
                        <a:latin typeface="Californian FB"/>
                        <a:ea typeface="Calibri" panose="020F0502020204030204" pitchFamily="34" charset="0"/>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10</a:t>
                      </a:r>
                      <a:r>
                        <a:rPr lang="en-US" sz="1300">
                          <a:effectLst/>
                          <a:latin typeface="Californian FB"/>
                          <a:ea typeface="Times New Roman" panose="02020603050405020304" pitchFamily="18" charset="0"/>
                          <a:cs typeface="Arial"/>
                        </a:rPr>
                        <a:t> </a:t>
                      </a:r>
                      <a:endParaRPr lang="en-US" sz="1300">
                        <a:effectLst/>
                        <a:latin typeface="Californian FB"/>
                        <a:ea typeface="Calibri" panose="020F0502020204030204" pitchFamily="34" charset="0"/>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7297219"/>
                  </a:ext>
                </a:extLst>
              </a:tr>
              <a:tr h="401782">
                <a:tc>
                  <a:txBody>
                    <a:bodyPr/>
                    <a:lstStyle/>
                    <a:p>
                      <a:pPr marL="0" marR="0"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EDUC 653 Theories of Counseling and Psychotherapy</a:t>
                      </a:r>
                      <a:r>
                        <a:rPr lang="en-US" sz="1300">
                          <a:effectLst/>
                          <a:latin typeface="Californian FB"/>
                          <a:ea typeface="Times New Roman" panose="02020603050405020304" pitchFamily="18" charset="0"/>
                          <a:cs typeface="Arial"/>
                        </a:rPr>
                        <a:t> </a:t>
                      </a:r>
                      <a:endParaRPr lang="en-US" sz="1300">
                        <a:effectLst/>
                        <a:latin typeface="Californian FB"/>
                        <a:ea typeface="Calibri" panose="020F0502020204030204" pitchFamily="34" charset="0"/>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Case conceptualizations</a:t>
                      </a:r>
                      <a:r>
                        <a:rPr lang="en-US" sz="1300">
                          <a:effectLst/>
                          <a:latin typeface="Californian FB"/>
                          <a:ea typeface="Times New Roman" panose="02020603050405020304" pitchFamily="18" charset="0"/>
                          <a:cs typeface="Arial"/>
                        </a:rPr>
                        <a:t> </a:t>
                      </a:r>
                      <a:endParaRPr lang="en-US" sz="1300">
                        <a:effectLst/>
                        <a:latin typeface="Californian FB"/>
                        <a:ea typeface="Calibri" panose="020F0502020204030204" pitchFamily="34" charset="0"/>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15</a:t>
                      </a:r>
                      <a:r>
                        <a:rPr lang="en-US" sz="1300">
                          <a:effectLst/>
                          <a:latin typeface="Californian FB"/>
                          <a:ea typeface="Times New Roman" panose="02020603050405020304" pitchFamily="18" charset="0"/>
                          <a:cs typeface="Arial"/>
                        </a:rPr>
                        <a:t> </a:t>
                      </a:r>
                      <a:endParaRPr lang="en-US" sz="1300">
                        <a:effectLst/>
                        <a:latin typeface="Californian FB"/>
                        <a:ea typeface="Calibri" panose="020F0502020204030204" pitchFamily="34" charset="0"/>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5831697"/>
                  </a:ext>
                </a:extLst>
              </a:tr>
              <a:tr h="401782">
                <a:tc>
                  <a:txBody>
                    <a:bodyPr/>
                    <a:lstStyle/>
                    <a:p>
                      <a:pPr marL="0" marR="0"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CMHC 610 Sociocultural Counseling and Interventions</a:t>
                      </a:r>
                      <a:r>
                        <a:rPr lang="en-US" sz="1300">
                          <a:effectLst/>
                          <a:latin typeface="Californian FB"/>
                          <a:ea typeface="Times New Roman" panose="02020603050405020304" pitchFamily="18" charset="0"/>
                          <a:cs typeface="Arial"/>
                        </a:rPr>
                        <a:t> </a:t>
                      </a:r>
                      <a:endParaRPr lang="en-US" sz="1300">
                        <a:effectLst/>
                        <a:latin typeface="Californian FB"/>
                        <a:ea typeface="Calibri" panose="020F0502020204030204" pitchFamily="34" charset="0"/>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Case conceptualizations</a:t>
                      </a:r>
                      <a:r>
                        <a:rPr lang="en-US" sz="1300">
                          <a:effectLst/>
                          <a:latin typeface="Californian FB"/>
                          <a:ea typeface="Times New Roman" panose="02020603050405020304" pitchFamily="18" charset="0"/>
                          <a:cs typeface="Arial"/>
                        </a:rPr>
                        <a:t> </a:t>
                      </a:r>
                      <a:endParaRPr lang="en-US" sz="1300">
                        <a:effectLst/>
                        <a:latin typeface="Californian FB"/>
                        <a:ea typeface="Calibri" panose="020F0502020204030204" pitchFamily="34" charset="0"/>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15</a:t>
                      </a:r>
                      <a:r>
                        <a:rPr lang="en-US" sz="1300">
                          <a:effectLst/>
                          <a:latin typeface="Californian FB"/>
                          <a:ea typeface="Times New Roman" panose="02020603050405020304" pitchFamily="18" charset="0"/>
                          <a:cs typeface="Arial"/>
                        </a:rPr>
                        <a:t> </a:t>
                      </a:r>
                      <a:endParaRPr lang="en-US" sz="1300">
                        <a:effectLst/>
                        <a:latin typeface="Californian FB"/>
                        <a:ea typeface="Calibri" panose="020F0502020204030204" pitchFamily="34" charset="0"/>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5163467"/>
                  </a:ext>
                </a:extLst>
              </a:tr>
              <a:tr h="200891">
                <a:tc>
                  <a:txBody>
                    <a:bodyPr/>
                    <a:lstStyle/>
                    <a:p>
                      <a:pPr marL="0" marR="0"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CMHC 692 Crisis Intervention Counseling</a:t>
                      </a:r>
                      <a:r>
                        <a:rPr lang="en-US" sz="1300">
                          <a:effectLst/>
                          <a:latin typeface="Californian FB"/>
                          <a:ea typeface="Times New Roman" panose="02020603050405020304" pitchFamily="18" charset="0"/>
                          <a:cs typeface="Arial"/>
                        </a:rPr>
                        <a:t> </a:t>
                      </a:r>
                      <a:endParaRPr lang="en-US" sz="1300">
                        <a:effectLst/>
                        <a:latin typeface="Californian FB"/>
                        <a:ea typeface="Calibri" panose="020F0502020204030204" pitchFamily="34" charset="0"/>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Case conceptualizations</a:t>
                      </a:r>
                      <a:r>
                        <a:rPr lang="en-US" sz="1300">
                          <a:effectLst/>
                          <a:latin typeface="Californian FB"/>
                          <a:ea typeface="Times New Roman" panose="02020603050405020304" pitchFamily="18" charset="0"/>
                          <a:cs typeface="Arial"/>
                        </a:rPr>
                        <a:t> </a:t>
                      </a:r>
                      <a:endParaRPr lang="en-US" sz="1300">
                        <a:effectLst/>
                        <a:latin typeface="Californian FB"/>
                        <a:ea typeface="Calibri" panose="020F0502020204030204" pitchFamily="34" charset="0"/>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spcBef>
                          <a:spcPts val="0"/>
                        </a:spcBef>
                        <a:spcAft>
                          <a:spcPts val="0"/>
                        </a:spcAft>
                      </a:pPr>
                      <a:r>
                        <a:rPr lang="en-US" sz="1300">
                          <a:solidFill>
                            <a:srgbClr val="212121"/>
                          </a:solidFill>
                          <a:effectLst/>
                          <a:latin typeface="Californian FB"/>
                          <a:ea typeface="Times New Roman" panose="02020603050405020304" pitchFamily="18" charset="0"/>
                          <a:cs typeface="Arial"/>
                        </a:rPr>
                        <a:t>15</a:t>
                      </a:r>
                      <a:r>
                        <a:rPr lang="en-US" sz="1300">
                          <a:effectLst/>
                          <a:latin typeface="Californian FB"/>
                          <a:ea typeface="Times New Roman" panose="02020603050405020304" pitchFamily="18" charset="0"/>
                          <a:cs typeface="Arial"/>
                        </a:rPr>
                        <a:t> </a:t>
                      </a:r>
                      <a:endParaRPr lang="en-US" sz="1300">
                        <a:effectLst/>
                        <a:latin typeface="Californian FB"/>
                        <a:ea typeface="Calibri" panose="020F0502020204030204" pitchFamily="34" charset="0"/>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3050466"/>
                  </a:ext>
                </a:extLst>
              </a:tr>
              <a:tr h="281667">
                <a:tc gridSpan="2">
                  <a:txBody>
                    <a:bodyPr/>
                    <a:lstStyle/>
                    <a:p>
                      <a:pPr marL="0" marR="0" algn="r" fontAlgn="base">
                        <a:spcBef>
                          <a:spcPts val="0"/>
                        </a:spcBef>
                        <a:spcAft>
                          <a:spcPts val="0"/>
                        </a:spcAft>
                      </a:pPr>
                      <a:r>
                        <a:rPr lang="en-US" sz="1200" b="1">
                          <a:solidFill>
                            <a:srgbClr val="212121"/>
                          </a:solidFill>
                          <a:effectLst/>
                          <a:latin typeface="Daytona"/>
                          <a:ea typeface="Times New Roman" panose="02020603050405020304" pitchFamily="18" charset="0"/>
                          <a:cs typeface="Arial"/>
                        </a:rPr>
                        <a:t>Total</a:t>
                      </a:r>
                      <a:r>
                        <a:rPr lang="en-US" sz="1200">
                          <a:effectLst/>
                          <a:latin typeface="Daytona"/>
                          <a:ea typeface="Times New Roman" panose="02020603050405020304" pitchFamily="18" charset="0"/>
                          <a:cs typeface="Arial"/>
                        </a:rPr>
                        <a:t> </a:t>
                      </a:r>
                      <a:endParaRPr lang="en-US" sz="1100">
                        <a:effectLst/>
                        <a:latin typeface="Daytona"/>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fontAlgn="base">
                        <a:spcBef>
                          <a:spcPts val="0"/>
                        </a:spcBef>
                        <a:spcAft>
                          <a:spcPts val="0"/>
                        </a:spcAft>
                      </a:pPr>
                      <a:r>
                        <a:rPr lang="en-US" sz="1200" b="1">
                          <a:solidFill>
                            <a:srgbClr val="212121"/>
                          </a:solidFill>
                          <a:effectLst/>
                          <a:latin typeface="Daytona"/>
                          <a:ea typeface="Times New Roman" panose="02020603050405020304" pitchFamily="18" charset="0"/>
                          <a:cs typeface="Arial"/>
                        </a:rPr>
                        <a:t>80</a:t>
                      </a:r>
                      <a:r>
                        <a:rPr lang="en-US" sz="1200">
                          <a:effectLst/>
                          <a:latin typeface="Daytona"/>
                          <a:ea typeface="Times New Roman" panose="02020603050405020304" pitchFamily="18" charset="0"/>
                          <a:cs typeface="Arial"/>
                        </a:rPr>
                        <a:t> </a:t>
                      </a:r>
                      <a:endParaRPr lang="en-US" sz="1100">
                        <a:effectLst/>
                        <a:latin typeface="Daytona"/>
                        <a:ea typeface="Calibri" panose="020F0502020204030204" pitchFamily="34" charset="0"/>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304500"/>
                  </a:ext>
                </a:extLst>
              </a:tr>
            </a:tbl>
          </a:graphicData>
        </a:graphic>
      </p:graphicFrame>
      <p:grpSp>
        <p:nvGrpSpPr>
          <p:cNvPr id="813" name="Group 812">
            <a:extLst>
              <a:ext uri="{FF2B5EF4-FFF2-40B4-BE49-F238E27FC236}">
                <a16:creationId xmlns:a16="http://schemas.microsoft.com/office/drawing/2014/main" id="{2A4FAF6A-E236-40EA-BC3A-5725BD12F51F}"/>
              </a:ext>
            </a:extLst>
          </p:cNvPr>
          <p:cNvGrpSpPr/>
          <p:nvPr/>
        </p:nvGrpSpPr>
        <p:grpSpPr>
          <a:xfrm>
            <a:off x="775607" y="2328183"/>
            <a:ext cx="4701267" cy="3446689"/>
            <a:chOff x="836839" y="2328183"/>
            <a:chExt cx="4701267" cy="3446689"/>
          </a:xfrm>
        </p:grpSpPr>
        <p:graphicFrame>
          <p:nvGraphicFramePr>
            <p:cNvPr id="37" name="Diagram 37">
              <a:extLst>
                <a:ext uri="{FF2B5EF4-FFF2-40B4-BE49-F238E27FC236}">
                  <a16:creationId xmlns:a16="http://schemas.microsoft.com/office/drawing/2014/main" id="{D66B311C-486C-4D10-95C6-9A9B83A9775B}"/>
                </a:ext>
              </a:extLst>
            </p:cNvPr>
            <p:cNvGraphicFramePr/>
            <p:nvPr>
              <p:extLst>
                <p:ext uri="{D42A27DB-BD31-4B8C-83A1-F6EECF244321}">
                  <p14:modId xmlns:p14="http://schemas.microsoft.com/office/powerpoint/2010/main" val="616917978"/>
                </p:ext>
              </p:extLst>
            </p:nvPr>
          </p:nvGraphicFramePr>
          <p:xfrm>
            <a:off x="836839" y="2328183"/>
            <a:ext cx="4701267" cy="34466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92" name="TextBox 791">
              <a:extLst>
                <a:ext uri="{FF2B5EF4-FFF2-40B4-BE49-F238E27FC236}">
                  <a16:creationId xmlns:a16="http://schemas.microsoft.com/office/drawing/2014/main" id="{F8AACF9D-839B-43AD-A653-546E8109C572}"/>
                </a:ext>
              </a:extLst>
            </p:cNvPr>
            <p:cNvSpPr txBox="1"/>
            <p:nvPr/>
          </p:nvSpPr>
          <p:spPr>
            <a:xfrm>
              <a:off x="3186793" y="3390900"/>
              <a:ext cx="202202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Californian FB"/>
                  <a:cs typeface="Calibri"/>
                </a:rPr>
                <a:t>100</a:t>
              </a:r>
            </a:p>
            <a:p>
              <a:pPr algn="ctr"/>
              <a:r>
                <a:rPr lang="en-US" sz="4000" b="1">
                  <a:solidFill>
                    <a:schemeClr val="bg1"/>
                  </a:solidFill>
                  <a:latin typeface="Californian FB"/>
                  <a:cs typeface="Calibri"/>
                </a:rPr>
                <a:t>HOURS</a:t>
              </a:r>
            </a:p>
          </p:txBody>
        </p:sp>
        <p:sp>
          <p:nvSpPr>
            <p:cNvPr id="811" name="TextBox 810">
              <a:extLst>
                <a:ext uri="{FF2B5EF4-FFF2-40B4-BE49-F238E27FC236}">
                  <a16:creationId xmlns:a16="http://schemas.microsoft.com/office/drawing/2014/main" id="{026EAD20-45B2-415B-83B3-48A2913F2CAD}"/>
                </a:ext>
              </a:extLst>
            </p:cNvPr>
            <p:cNvSpPr txBox="1"/>
            <p:nvPr/>
          </p:nvSpPr>
          <p:spPr>
            <a:xfrm>
              <a:off x="962025" y="4717596"/>
              <a:ext cx="119879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Daytona"/>
                  <a:cs typeface="Calibri"/>
                </a:rPr>
                <a:t>20</a:t>
              </a:r>
            </a:p>
            <a:p>
              <a:pPr algn="ctr"/>
              <a:r>
                <a:rPr lang="en-US" sz="1600">
                  <a:solidFill>
                    <a:schemeClr val="bg1"/>
                  </a:solidFill>
                  <a:latin typeface="Daytona"/>
                  <a:cs typeface="Calibri"/>
                </a:rPr>
                <a:t>Choice</a:t>
              </a:r>
            </a:p>
            <a:p>
              <a:pPr algn="ctr"/>
              <a:r>
                <a:rPr lang="en-US">
                  <a:solidFill>
                    <a:schemeClr val="bg1"/>
                  </a:solidFill>
                  <a:latin typeface="Daytona"/>
                  <a:cs typeface="Calibri"/>
                </a:rPr>
                <a:t>Hours</a:t>
              </a:r>
              <a:endParaRPr lang="en-US"/>
            </a:p>
          </p:txBody>
        </p:sp>
        <p:sp>
          <p:nvSpPr>
            <p:cNvPr id="812" name="TextBox 811">
              <a:extLst>
                <a:ext uri="{FF2B5EF4-FFF2-40B4-BE49-F238E27FC236}">
                  <a16:creationId xmlns:a16="http://schemas.microsoft.com/office/drawing/2014/main" id="{67AB0F1E-777A-41BA-93CE-8282D5A5189B}"/>
                </a:ext>
              </a:extLst>
            </p:cNvPr>
            <p:cNvSpPr txBox="1"/>
            <p:nvPr/>
          </p:nvSpPr>
          <p:spPr>
            <a:xfrm>
              <a:off x="962025" y="2472416"/>
              <a:ext cx="128859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latin typeface="Daytona"/>
                  <a:cs typeface="Calibri"/>
                </a:rPr>
                <a:t>80 Hours in the First Three Terms</a:t>
              </a:r>
            </a:p>
          </p:txBody>
        </p:sp>
      </p:grpSp>
      <p:cxnSp>
        <p:nvCxnSpPr>
          <p:cNvPr id="836" name="Straight Arrow Connector 835">
            <a:extLst>
              <a:ext uri="{FF2B5EF4-FFF2-40B4-BE49-F238E27FC236}">
                <a16:creationId xmlns:a16="http://schemas.microsoft.com/office/drawing/2014/main" id="{AD1AB026-D047-409C-BC70-E4101374E1B2}"/>
              </a:ext>
            </a:extLst>
          </p:cNvPr>
          <p:cNvCxnSpPr/>
          <p:nvPr/>
        </p:nvCxnSpPr>
        <p:spPr>
          <a:xfrm flipV="1">
            <a:off x="2189389" y="2212522"/>
            <a:ext cx="4071256" cy="555170"/>
          </a:xfrm>
          <a:prstGeom prst="straightConnector1">
            <a:avLst/>
          </a:prstGeom>
          <a:ln w="57150">
            <a:solidFill>
              <a:srgbClr val="282828"/>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AE8E0727-EA5E-0BB8-E46B-88AF3458F8B0}"/>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7747108"/>
      </p:ext>
    </p:extLst>
  </p:cSld>
  <p:clrMapOvr>
    <a:masterClrMapping/>
  </p:clrMapOvr>
  <mc:AlternateContent xmlns:mc="http://schemas.openxmlformats.org/markup-compatibility/2006">
    <mc:Choice xmlns:p14="http://schemas.microsoft.com/office/powerpoint/2010/main" Requires="p14">
      <p:transition spd="slow" p14:dur="2000" advTm="28153"/>
    </mc:Choice>
    <mc:Fallback>
      <p:transition spd="slow" advTm="2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4" descr="Diagram, schematic&#10;&#10;Description automatically generated">
            <a:extLst>
              <a:ext uri="{FF2B5EF4-FFF2-40B4-BE49-F238E27FC236}">
                <a16:creationId xmlns:a16="http://schemas.microsoft.com/office/drawing/2014/main" id="{273AF86A-1BB2-4EB1-B1EB-BD83ECB0D204}"/>
              </a:ext>
            </a:extLst>
          </p:cNvPr>
          <p:cNvPicPr>
            <a:picLocks noChangeAspect="1"/>
          </p:cNvPicPr>
          <p:nvPr/>
        </p:nvPicPr>
        <p:blipFill>
          <a:blip r:embed="rId6"/>
          <a:stretch>
            <a:fillRect/>
          </a:stretch>
        </p:blipFill>
        <p:spPr>
          <a:xfrm>
            <a:off x="423333" y="-68792"/>
            <a:ext cx="11573929" cy="6470647"/>
          </a:xfrm>
          <a:prstGeom prst="rect">
            <a:avLst/>
          </a:prstGeom>
        </p:spPr>
      </p:pic>
      <p:pic>
        <p:nvPicPr>
          <p:cNvPr id="5" name="Audio 4">
            <a:hlinkClick r:id="" action="ppaction://media"/>
            <a:extLst>
              <a:ext uri="{FF2B5EF4-FFF2-40B4-BE49-F238E27FC236}">
                <a16:creationId xmlns:a16="http://schemas.microsoft.com/office/drawing/2014/main" id="{33EC5169-4E6D-897F-494A-39A185B3E7B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3874339"/>
      </p:ext>
    </p:extLst>
  </p:cSld>
  <p:clrMapOvr>
    <a:masterClrMapping/>
  </p:clrMapOvr>
  <mc:AlternateContent xmlns:mc="http://schemas.openxmlformats.org/markup-compatibility/2006">
    <mc:Choice xmlns:p14="http://schemas.microsoft.com/office/powerpoint/2010/main" Requires="p14">
      <p:transition spd="slow" p14:dur="2000" advTm="11503"/>
    </mc:Choice>
    <mc:Fallback>
      <p:transition spd="slow" advTm="11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39C8-7618-B445-BABB-FFCEB7549AB5}"/>
              </a:ext>
            </a:extLst>
          </p:cNvPr>
          <p:cNvSpPr>
            <a:spLocks noGrp="1"/>
          </p:cNvSpPr>
          <p:nvPr>
            <p:ph type="title"/>
          </p:nvPr>
        </p:nvSpPr>
        <p:spPr/>
        <p:txBody>
          <a:bodyPr>
            <a:normAutofit/>
          </a:bodyPr>
          <a:lstStyle/>
          <a:p>
            <a:r>
              <a:rPr lang="en-US" sz="4800" b="1">
                <a:solidFill>
                  <a:srgbClr val="7A2426"/>
                </a:solidFill>
                <a:latin typeface="Arial Narrow" panose="020B0604020202020204" pitchFamily="34" charset="0"/>
                <a:cs typeface="Arial Narrow" panose="020B0604020202020204" pitchFamily="34" charset="0"/>
              </a:rPr>
              <a:t>FIELDWORK FAIR</a:t>
            </a:r>
            <a:endParaRPr lang="en-US" sz="4800"/>
          </a:p>
        </p:txBody>
      </p:sp>
      <p:sp>
        <p:nvSpPr>
          <p:cNvPr id="3" name="Content Placeholder 2">
            <a:extLst>
              <a:ext uri="{FF2B5EF4-FFF2-40B4-BE49-F238E27FC236}">
                <a16:creationId xmlns:a16="http://schemas.microsoft.com/office/drawing/2014/main" id="{6F21D229-34E8-124D-8C9B-6D827DA9A008}"/>
              </a:ext>
            </a:extLst>
          </p:cNvPr>
          <p:cNvSpPr>
            <a:spLocks noGrp="1"/>
          </p:cNvSpPr>
          <p:nvPr>
            <p:ph idx="1"/>
          </p:nvPr>
        </p:nvSpPr>
        <p:spPr/>
        <p:txBody>
          <a:bodyPr>
            <a:normAutofit/>
          </a:bodyPr>
          <a:lstStyle/>
          <a:p>
            <a:pPr marL="439738" indent="0">
              <a:buNone/>
            </a:pPr>
            <a:r>
              <a:rPr lang="en-US" sz="3000" b="1" dirty="0">
                <a:solidFill>
                  <a:schemeClr val="tx1">
                    <a:lumMod val="75000"/>
                    <a:lumOff val="25000"/>
                  </a:schemeClr>
                </a:solidFill>
                <a:latin typeface="Daytona" panose="020B0604030500040204" pitchFamily="34" charset="0"/>
              </a:rPr>
              <a:t>Spring term</a:t>
            </a:r>
          </a:p>
          <a:p>
            <a:pPr marL="782638" indent="-342900">
              <a:buFont typeface="Calibri" panose="020F0502020204030204" pitchFamily="34" charset="0"/>
              <a:buChar char="§"/>
            </a:pPr>
            <a:r>
              <a:rPr lang="en-US" dirty="0">
                <a:solidFill>
                  <a:schemeClr val="tx1">
                    <a:lumMod val="75000"/>
                    <a:lumOff val="25000"/>
                  </a:schemeClr>
                </a:solidFill>
                <a:latin typeface="Daytona" panose="020B0604030500040204" pitchFamily="34" charset="0"/>
              </a:rPr>
              <a:t>Get to know our Fieldwork Partners</a:t>
            </a:r>
          </a:p>
          <a:p>
            <a:pPr marL="1075246" lvl="1" indent="-342900">
              <a:buFont typeface="Calibri" panose="020F0502020204030204" pitchFamily="34" charset="0"/>
              <a:buChar char="§"/>
            </a:pPr>
            <a:r>
              <a:rPr lang="en-US" dirty="0">
                <a:solidFill>
                  <a:schemeClr val="tx1">
                    <a:lumMod val="75000"/>
                    <a:lumOff val="25000"/>
                  </a:schemeClr>
                </a:solidFill>
                <a:latin typeface="Daytona" panose="020B0604030500040204" pitchFamily="34" charset="0"/>
              </a:rPr>
              <a:t>Attend Fieldwork Partner Fair</a:t>
            </a:r>
          </a:p>
          <a:p>
            <a:pPr marL="1075246" lvl="1" indent="-342900">
              <a:buFont typeface="Calibri" panose="020F0502020204030204" pitchFamily="34" charset="0"/>
              <a:buChar char="§"/>
            </a:pPr>
            <a:r>
              <a:rPr lang="en-US" dirty="0">
                <a:solidFill>
                  <a:schemeClr val="tx1">
                    <a:lumMod val="75000"/>
                    <a:lumOff val="25000"/>
                  </a:schemeClr>
                </a:solidFill>
                <a:latin typeface="Daytona" panose="020B0604030500040204" pitchFamily="34" charset="0"/>
              </a:rPr>
              <a:t>Pre-Fair Group Advising</a:t>
            </a:r>
          </a:p>
          <a:p>
            <a:pPr marL="782638" indent="-342900">
              <a:buFont typeface="Calibri" panose="020F0502020204030204" pitchFamily="34" charset="0"/>
              <a:buChar char="§"/>
            </a:pPr>
            <a:r>
              <a:rPr lang="en-US" dirty="0">
                <a:solidFill>
                  <a:schemeClr val="tx1">
                    <a:lumMod val="75000"/>
                    <a:lumOff val="25000"/>
                  </a:schemeClr>
                </a:solidFill>
                <a:latin typeface="Daytona" panose="020B0604030500040204" pitchFamily="34" charset="0"/>
              </a:rPr>
              <a:t>Explore sites and levels</a:t>
            </a:r>
          </a:p>
          <a:p>
            <a:pPr marL="1075246" lvl="1" indent="-342900">
              <a:buFont typeface="Calibri" panose="020F0502020204030204" pitchFamily="34" charset="0"/>
              <a:buChar char="§"/>
            </a:pPr>
            <a:r>
              <a:rPr lang="en-US" dirty="0">
                <a:solidFill>
                  <a:schemeClr val="tx1">
                    <a:lumMod val="75000"/>
                    <a:lumOff val="25000"/>
                  </a:schemeClr>
                </a:solidFill>
                <a:latin typeface="Daytona" panose="020B0604030500040204" pitchFamily="34" charset="0"/>
              </a:rPr>
              <a:t>Network to learn about districts</a:t>
            </a:r>
          </a:p>
          <a:p>
            <a:pPr marL="1075246" lvl="1" indent="-342900">
              <a:buFont typeface="Calibri" panose="020F0502020204030204" pitchFamily="34" charset="0"/>
              <a:buChar char="§"/>
            </a:pPr>
            <a:r>
              <a:rPr lang="en-US" dirty="0">
                <a:solidFill>
                  <a:schemeClr val="tx1">
                    <a:lumMod val="75000"/>
                    <a:lumOff val="25000"/>
                  </a:schemeClr>
                </a:solidFill>
                <a:latin typeface="Daytona" panose="020B0604030500040204" pitchFamily="34" charset="0"/>
              </a:rPr>
              <a:t>Visit district/school websites</a:t>
            </a:r>
          </a:p>
          <a:p>
            <a:pPr marL="1075246" lvl="1" indent="-342900">
              <a:buFont typeface="Calibri" panose="020F0502020204030204" pitchFamily="34" charset="0"/>
              <a:buChar char="§"/>
            </a:pPr>
            <a:r>
              <a:rPr lang="en-US" dirty="0">
                <a:solidFill>
                  <a:schemeClr val="tx1">
                    <a:lumMod val="75000"/>
                    <a:lumOff val="25000"/>
                  </a:schemeClr>
                </a:solidFill>
                <a:latin typeface="Daytona" panose="020B0604030500040204" pitchFamily="34" charset="0"/>
              </a:rPr>
              <a:t>Seek out college and community settings</a:t>
            </a:r>
          </a:p>
        </p:txBody>
      </p:sp>
      <p:pic>
        <p:nvPicPr>
          <p:cNvPr id="6" name="Audio 5">
            <a:hlinkClick r:id="" action="ppaction://media"/>
            <a:extLst>
              <a:ext uri="{FF2B5EF4-FFF2-40B4-BE49-F238E27FC236}">
                <a16:creationId xmlns:a16="http://schemas.microsoft.com/office/drawing/2014/main" id="{DFF46C08-5225-4BE9-5B7B-1240FFC0378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2033727"/>
      </p:ext>
    </p:extLst>
  </p:cSld>
  <p:clrMapOvr>
    <a:masterClrMapping/>
  </p:clrMapOvr>
  <mc:AlternateContent xmlns:mc="http://schemas.openxmlformats.org/markup-compatibility/2006">
    <mc:Choice xmlns:p14="http://schemas.microsoft.com/office/powerpoint/2010/main" Requires="p14">
      <p:transition spd="slow" p14:dur="2000" advTm="32244"/>
    </mc:Choice>
    <mc:Fallback>
      <p:transition spd="slow" advTm="32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umber xmlns="2c9e476d-765c-4eb1-8ec6-2160c82e20c9" xsi:nil="true"/>
    <SharedWithUsers xmlns="89ca1d0b-9edb-49a0-bfc4-5643e184753b">
      <UserInfo>
        <DisplayName>Tribitt, Tamara</DisplayName>
        <AccountId>36</AccountId>
        <AccountType/>
      </UserInfo>
      <UserInfo>
        <DisplayName>Strong, Jillian</DisplayName>
        <AccountId>746</AccountId>
        <AccountType/>
      </UserInfo>
    </SharedWithUsers>
    <TaxCatchAll xmlns="89ca1d0b-9edb-49a0-bfc4-5643e184753b" xsi:nil="true"/>
    <lcf76f155ced4ddcb4097134ff3c332f xmlns="2c9e476d-765c-4eb1-8ec6-2160c82e20c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7F93696D84684AA2E0D3382A44D3CB" ma:contentTypeVersion="20" ma:contentTypeDescription="Create a new document." ma:contentTypeScope="" ma:versionID="9bd2a6304442730b33f49cdc8fe5472f">
  <xsd:schema xmlns:xsd="http://www.w3.org/2001/XMLSchema" xmlns:xs="http://www.w3.org/2001/XMLSchema" xmlns:p="http://schemas.microsoft.com/office/2006/metadata/properties" xmlns:ns2="2c9e476d-765c-4eb1-8ec6-2160c82e20c9" xmlns:ns3="89ca1d0b-9edb-49a0-bfc4-5643e184753b" targetNamespace="http://schemas.microsoft.com/office/2006/metadata/properties" ma:root="true" ma:fieldsID="ddd76c8b5707497f4a96f174fd84695e" ns2:_="" ns3:_="">
    <xsd:import namespace="2c9e476d-765c-4eb1-8ec6-2160c82e20c9"/>
    <xsd:import namespace="89ca1d0b-9edb-49a0-bfc4-5643e184753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Numbe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9e476d-765c-4eb1-8ec6-2160c82e20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Number" ma:index="21" nillable="true" ma:displayName="Number" ma:format="Dropdown" ma:internalName="Number" ma:percentage="FALSE">
      <xsd:simpleType>
        <xsd:restriction base="dms:Number"/>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9a960ae-7ed5-4021-a25b-c39071f95f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ca1d0b-9edb-49a0-bfc4-5643e184753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3cf1e06-bb6d-45cb-aec9-3f2707b91643}" ma:internalName="TaxCatchAll" ma:showField="CatchAllData" ma:web="89ca1d0b-9edb-49a0-bfc4-5643e18475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356B77-B9F0-476C-AC20-DDD50FAF7F42}">
  <ds:schemaRefs>
    <ds:schemaRef ds:uri="2c9e476d-765c-4eb1-8ec6-2160c82e20c9"/>
    <ds:schemaRef ds:uri="89ca1d0b-9edb-49a0-bfc4-5643e18475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3FCADCC-BB43-414F-8F04-26BC28031134}">
  <ds:schemaRefs>
    <ds:schemaRef ds:uri="http://schemas.microsoft.com/sharepoint/v3/contenttype/forms"/>
  </ds:schemaRefs>
</ds:datastoreItem>
</file>

<file path=customXml/itemProps3.xml><?xml version="1.0" encoding="utf-8"?>
<ds:datastoreItem xmlns:ds="http://schemas.openxmlformats.org/officeDocument/2006/customXml" ds:itemID="{273B543E-268A-4F74-9D38-2BB658A1B3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9e476d-765c-4eb1-8ec6-2160c82e20c9"/>
    <ds:schemaRef ds:uri="89ca1d0b-9edb-49a0-bfc4-5643e18475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96b6d7d-089e-4318-89ef-d9fdf760aafd}" enabled="0" method="" siteId="{496b6d7d-089e-4318-89ef-d9fdf760aafd}" removed="1"/>
</clbl:labelList>
</file>

<file path=docProps/app.xml><?xml version="1.0" encoding="utf-8"?>
<Properties xmlns="http://schemas.openxmlformats.org/officeDocument/2006/extended-properties" xmlns:vt="http://schemas.openxmlformats.org/officeDocument/2006/docPropsVTypes">
  <TotalTime>57</TotalTime>
  <Words>1276</Words>
  <Application>Microsoft Office PowerPoint</Application>
  <PresentationFormat>Widescreen</PresentationFormat>
  <Paragraphs>148</Paragraphs>
  <Slides>11</Slides>
  <Notes>8</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Arial Narrow</vt:lpstr>
      <vt:lpstr>Calibri</vt:lpstr>
      <vt:lpstr>Calibri Light</vt:lpstr>
      <vt:lpstr>Californian FB</vt:lpstr>
      <vt:lpstr>Daytona</vt:lpstr>
      <vt:lpstr>Times New Roman</vt:lpstr>
      <vt:lpstr>Wingdings</vt:lpstr>
      <vt:lpstr>Office Theme</vt:lpstr>
      <vt:lpstr>Orientation to Fieldwork</vt:lpstr>
      <vt:lpstr>AGENDA</vt:lpstr>
      <vt:lpstr>What is fieldwork?</vt:lpstr>
      <vt:lpstr>FIELDWORK REQUIREMENTS</vt:lpstr>
      <vt:lpstr>Preparing for Fieldwork</vt:lpstr>
      <vt:lpstr>PRE-FIELDWORK</vt:lpstr>
      <vt:lpstr>PRACTICA REQUIREMENTS</vt:lpstr>
      <vt:lpstr>PowerPoint Presentation</vt:lpstr>
      <vt:lpstr>FIELDWORK FAIR</vt:lpstr>
      <vt:lpstr>ADVANCING TO FIELDWORK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Bailey, Darlene</dc:creator>
  <cp:lastModifiedBy>Grammer, Kristin</cp:lastModifiedBy>
  <cp:revision>5</cp:revision>
  <dcterms:created xsi:type="dcterms:W3CDTF">2021-03-17T23:26:32Z</dcterms:created>
  <dcterms:modified xsi:type="dcterms:W3CDTF">2023-10-23T14:41:06Z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0x010100B07F93696D84684AA2E0D3382A44D3CB</vt:lpwstr>
  </property>
  <property fmtid="{D5CDD505-2E9C-101B-9397-08002B2CF9AE}" pid="3" name="MediaServiceImageTags">
    <vt:lpwstr/>
  </property>
</Properties>
</file>